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3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95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9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3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93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1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79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2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8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4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6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Lesson One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31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The Blitz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Learning Objective:</a:t>
            </a:r>
          </a:p>
          <a:p>
            <a:pPr marL="0" indent="0">
              <a:buNone/>
            </a:pPr>
            <a:endParaRPr lang="en-GB" b="1" u="sng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latin typeface="Comic Sans MS" panose="030F0702030302020204" pitchFamily="66" charset="0"/>
              </a:rPr>
              <a:t>  To consider what ‘The Blitz’ was.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latin typeface="Comic Sans MS" panose="030F0702030302020204" pitchFamily="66" charset="0"/>
              </a:rPr>
              <a:t>  To investigate a poem written about the events.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0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The Blitz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Look through the Blitz photo pack and then answer the following questions: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1. What is happening in the photos? </a:t>
            </a: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2. What difficulties would the rescuers face? </a:t>
            </a: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3. How would it have felt to have been both the rescuer and the trapped person? </a:t>
            </a: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4. Write down a list of keywords relating to the situations depicted in the photographs.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1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The Blitz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In your own words, based on the photos, what do you think the Blitz was?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0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The Blitz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Spend 10 minutes researching the Blitz.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Can you then add to your description of what it was?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5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Rescue, 1940 (A poem for Sarah)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87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Read the poem, ‘Rescue, 1940 (A poem for Sarah)’.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Highlight and label all of the poetic devices you can find in the poem. Consider if it uses any of the following: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</a:rPr>
              <a:t> R</a:t>
            </a:r>
            <a:r>
              <a:rPr lang="en-GB" dirty="0" smtClean="0">
                <a:latin typeface="Comic Sans MS" panose="030F0702030302020204" pitchFamily="66" charset="0"/>
              </a:rPr>
              <a:t>epetition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Alliteration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Similes and metaphors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Personification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Rhyming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Powerful verbs and adjectives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Any other devices you can find</a:t>
            </a:r>
          </a:p>
        </p:txBody>
      </p:sp>
    </p:spTree>
    <p:extLst>
      <p:ext uri="{BB962C8B-B14F-4D97-AF65-F5344CB8AC3E}">
        <p14:creationId xmlns:p14="http://schemas.microsoft.com/office/powerpoint/2010/main" val="385245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Have a go…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Choose one of the pictures from the photo pack to write a verse about using the same structure with the opening “Air Raid ..” lines.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01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237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Wingdings</vt:lpstr>
      <vt:lpstr>Office Theme</vt:lpstr>
      <vt:lpstr>Lesson One</vt:lpstr>
      <vt:lpstr>The Blitz</vt:lpstr>
      <vt:lpstr>The Blitz</vt:lpstr>
      <vt:lpstr>The Blitz</vt:lpstr>
      <vt:lpstr>The Blitz</vt:lpstr>
      <vt:lpstr>Rescue, 1940 (A poem for Sarah)</vt:lpstr>
      <vt:lpstr>Have a go…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One</dc:title>
  <dc:creator>Ben O'Connell</dc:creator>
  <cp:lastModifiedBy>Ben O'Connell</cp:lastModifiedBy>
  <cp:revision>4</cp:revision>
  <dcterms:created xsi:type="dcterms:W3CDTF">2020-05-09T14:55:28Z</dcterms:created>
  <dcterms:modified xsi:type="dcterms:W3CDTF">2020-05-09T15:01:15Z</dcterms:modified>
</cp:coreProperties>
</file>