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A128-C6C5-4740-9D26-547FC6177BD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567C-6B03-41AA-B07E-EB0733F35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77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A128-C6C5-4740-9D26-547FC6177BD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567C-6B03-41AA-B07E-EB0733F35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15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A128-C6C5-4740-9D26-547FC6177BD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567C-6B03-41AA-B07E-EB0733F35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62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A128-C6C5-4740-9D26-547FC6177BD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567C-6B03-41AA-B07E-EB0733F35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16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A128-C6C5-4740-9D26-547FC6177BD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567C-6B03-41AA-B07E-EB0733F35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45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A128-C6C5-4740-9D26-547FC6177BD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567C-6B03-41AA-B07E-EB0733F35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55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A128-C6C5-4740-9D26-547FC6177BD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567C-6B03-41AA-B07E-EB0733F35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42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A128-C6C5-4740-9D26-547FC6177BD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567C-6B03-41AA-B07E-EB0733F35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37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A128-C6C5-4740-9D26-547FC6177BD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567C-6B03-41AA-B07E-EB0733F35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57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A128-C6C5-4740-9D26-547FC6177BD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567C-6B03-41AA-B07E-EB0733F35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06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A128-C6C5-4740-9D26-547FC6177BD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567C-6B03-41AA-B07E-EB0733F35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83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AA128-C6C5-4740-9D26-547FC6177BD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2567C-6B03-41AA-B07E-EB0733F35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49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22" y="1158001"/>
            <a:ext cx="3895861" cy="17221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2468" y="113212"/>
            <a:ext cx="5913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Finish the sentences after the conjunction.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830" y="3033944"/>
            <a:ext cx="59131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1. The Jade Emperor decided to have a race because </a:t>
            </a:r>
          </a:p>
          <a:p>
            <a:endParaRPr lang="en-GB" sz="1400" u="sng" dirty="0">
              <a:latin typeface="Comic Sans MS" panose="030F0702030302020204" pitchFamily="66" charset="0"/>
            </a:endParaRPr>
          </a:p>
          <a:p>
            <a:r>
              <a:rPr lang="en-GB" sz="1400" u="sng" dirty="0" smtClean="0">
                <a:latin typeface="Comic Sans MS" panose="030F0702030302020204" pitchFamily="66" charset="0"/>
              </a:rPr>
              <a:t>___________________________________________</a:t>
            </a:r>
          </a:p>
          <a:p>
            <a:endParaRPr lang="en-GB" sz="1400" u="sng" dirty="0">
              <a:latin typeface="Comic Sans MS" panose="030F0702030302020204" pitchFamily="66" charset="0"/>
            </a:endParaRPr>
          </a:p>
          <a:p>
            <a:r>
              <a:rPr lang="en-GB" sz="1400" u="sng" dirty="0" smtClean="0">
                <a:latin typeface="Comic Sans MS" panose="030F0702030302020204" pitchFamily="66" charset="0"/>
              </a:rPr>
              <a:t>___________________________________________</a:t>
            </a:r>
          </a:p>
          <a:p>
            <a:endParaRPr lang="en-GB" sz="1400" u="sng" dirty="0">
              <a:latin typeface="Comic Sans MS" panose="030F0702030302020204" pitchFamily="66" charset="0"/>
            </a:endParaRPr>
          </a:p>
          <a:p>
            <a:r>
              <a:rPr lang="en-GB" sz="1400" u="sng" dirty="0" smtClean="0">
                <a:latin typeface="Comic Sans MS" panose="030F0702030302020204" pitchFamily="66" charset="0"/>
              </a:rPr>
              <a:t>___________________________________________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750" y="1030589"/>
            <a:ext cx="5101999" cy="377953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606" y="1199198"/>
            <a:ext cx="3870551" cy="17706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23794" y="3087344"/>
            <a:ext cx="59131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2</a:t>
            </a:r>
            <a:r>
              <a:rPr lang="en-GB" sz="1400" dirty="0" smtClean="0">
                <a:latin typeface="Comic Sans MS" panose="030F0702030302020204" pitchFamily="66" charset="0"/>
              </a:rPr>
              <a:t>. The animals lined up at the river but</a:t>
            </a:r>
          </a:p>
          <a:p>
            <a:endParaRPr lang="en-GB" sz="1400" u="sng" dirty="0">
              <a:latin typeface="Comic Sans MS" panose="030F0702030302020204" pitchFamily="66" charset="0"/>
            </a:endParaRPr>
          </a:p>
          <a:p>
            <a:r>
              <a:rPr lang="en-GB" sz="1400" u="sng" dirty="0" smtClean="0">
                <a:latin typeface="Comic Sans MS" panose="030F0702030302020204" pitchFamily="66" charset="0"/>
              </a:rPr>
              <a:t>___________________________________________</a:t>
            </a:r>
          </a:p>
          <a:p>
            <a:endParaRPr lang="en-GB" sz="1400" u="sng" dirty="0">
              <a:latin typeface="Comic Sans MS" panose="030F0702030302020204" pitchFamily="66" charset="0"/>
            </a:endParaRPr>
          </a:p>
          <a:p>
            <a:r>
              <a:rPr lang="en-GB" sz="1400" u="sng" dirty="0" smtClean="0">
                <a:latin typeface="Comic Sans MS" panose="030F0702030302020204" pitchFamily="66" charset="0"/>
              </a:rPr>
              <a:t>___________________________________________</a:t>
            </a:r>
          </a:p>
          <a:p>
            <a:endParaRPr lang="en-GB" sz="1400" u="sng" dirty="0">
              <a:latin typeface="Comic Sans MS" panose="030F0702030302020204" pitchFamily="66" charset="0"/>
            </a:endParaRPr>
          </a:p>
          <a:p>
            <a:r>
              <a:rPr lang="en-GB" sz="1400" u="sng" dirty="0" smtClean="0">
                <a:latin typeface="Comic Sans MS" panose="030F0702030302020204" pitchFamily="66" charset="0"/>
              </a:rPr>
              <a:t>___________________________________________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45434" y="1061063"/>
            <a:ext cx="5101999" cy="374906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85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80" y="420988"/>
            <a:ext cx="4311497" cy="2204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711" y="3100838"/>
            <a:ext cx="59131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3. The ox was almost at the other side of the river when</a:t>
            </a:r>
          </a:p>
          <a:p>
            <a:endParaRPr lang="en-GB" sz="1400" u="sng" dirty="0">
              <a:latin typeface="Comic Sans MS" panose="030F0702030302020204" pitchFamily="66" charset="0"/>
            </a:endParaRPr>
          </a:p>
          <a:p>
            <a:r>
              <a:rPr lang="en-GB" sz="1400" u="sng" dirty="0" smtClean="0">
                <a:latin typeface="Comic Sans MS" panose="030F0702030302020204" pitchFamily="66" charset="0"/>
              </a:rPr>
              <a:t>___________________________________________</a:t>
            </a:r>
          </a:p>
          <a:p>
            <a:endParaRPr lang="en-GB" sz="1400" u="sng" dirty="0">
              <a:latin typeface="Comic Sans MS" panose="030F0702030302020204" pitchFamily="66" charset="0"/>
            </a:endParaRPr>
          </a:p>
          <a:p>
            <a:r>
              <a:rPr lang="en-GB" sz="1400" u="sng" dirty="0" smtClean="0">
                <a:latin typeface="Comic Sans MS" panose="030F0702030302020204" pitchFamily="66" charset="0"/>
              </a:rPr>
              <a:t>___________________________________________</a:t>
            </a:r>
          </a:p>
          <a:p>
            <a:endParaRPr lang="en-GB" sz="1400" u="sng" dirty="0">
              <a:latin typeface="Comic Sans MS" panose="030F0702030302020204" pitchFamily="66" charset="0"/>
            </a:endParaRPr>
          </a:p>
          <a:p>
            <a:r>
              <a:rPr lang="en-GB" sz="1400" u="sng" dirty="0" smtClean="0">
                <a:latin typeface="Comic Sans MS" panose="030F0702030302020204" pitchFamily="66" charset="0"/>
              </a:rPr>
              <a:t>___________________________________________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4761" y="3100838"/>
            <a:ext cx="59131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4</a:t>
            </a:r>
            <a:r>
              <a:rPr lang="en-GB" sz="1400" dirty="0" smtClean="0">
                <a:latin typeface="Comic Sans MS" panose="030F0702030302020204" pitchFamily="66" charset="0"/>
              </a:rPr>
              <a:t>. “Well done Rat” said The Emperor.  “You are first so</a:t>
            </a:r>
          </a:p>
          <a:p>
            <a:endParaRPr lang="en-GB" sz="1400" u="sng" dirty="0">
              <a:latin typeface="Comic Sans MS" panose="030F0702030302020204" pitchFamily="66" charset="0"/>
            </a:endParaRPr>
          </a:p>
          <a:p>
            <a:r>
              <a:rPr lang="en-GB" sz="1400" u="sng" dirty="0" smtClean="0">
                <a:latin typeface="Comic Sans MS" panose="030F0702030302020204" pitchFamily="66" charset="0"/>
              </a:rPr>
              <a:t>___________________________________________</a:t>
            </a:r>
          </a:p>
          <a:p>
            <a:endParaRPr lang="en-GB" sz="1400" u="sng" dirty="0">
              <a:latin typeface="Comic Sans MS" panose="030F0702030302020204" pitchFamily="66" charset="0"/>
            </a:endParaRPr>
          </a:p>
          <a:p>
            <a:r>
              <a:rPr lang="en-GB" sz="1400" u="sng" dirty="0" smtClean="0">
                <a:latin typeface="Comic Sans MS" panose="030F0702030302020204" pitchFamily="66" charset="0"/>
              </a:rPr>
              <a:t>___________________________________________</a:t>
            </a:r>
            <a:endParaRPr lang="en-GB" sz="1400" u="sng" dirty="0">
              <a:latin typeface="Comic Sans MS" panose="030F0702030302020204" pitchFamily="66" charset="0"/>
            </a:endParaRPr>
          </a:p>
          <a:p>
            <a:endParaRPr lang="en-GB" sz="1400" u="sng" dirty="0" smtClean="0">
              <a:latin typeface="Comic Sans MS" panose="030F0702030302020204" pitchFamily="66" charset="0"/>
            </a:endParaRPr>
          </a:p>
          <a:p>
            <a:r>
              <a:rPr lang="en-GB" sz="1400" u="sng" dirty="0" smtClean="0">
                <a:latin typeface="Comic Sans MS" panose="030F0702030302020204" pitchFamily="66" charset="0"/>
              </a:rPr>
              <a:t>___________________________________________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100" y="420988"/>
            <a:ext cx="3228975" cy="22048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4428" y="251437"/>
            <a:ext cx="5152447" cy="480633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408114" y="420989"/>
            <a:ext cx="5231436" cy="463678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33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4428" y="251437"/>
            <a:ext cx="5152447" cy="480633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277553" y="251437"/>
            <a:ext cx="5152447" cy="480633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38286" y="3205613"/>
            <a:ext cx="59131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5</a:t>
            </a:r>
            <a:r>
              <a:rPr lang="en-GB" sz="1400" dirty="0" smtClean="0">
                <a:latin typeface="Comic Sans MS" panose="030F0702030302020204" pitchFamily="66" charset="0"/>
              </a:rPr>
              <a:t>. The tiger was next then</a:t>
            </a:r>
          </a:p>
          <a:p>
            <a:endParaRPr lang="en-GB" sz="1400" u="sng" dirty="0">
              <a:latin typeface="Comic Sans MS" panose="030F0702030302020204" pitchFamily="66" charset="0"/>
            </a:endParaRPr>
          </a:p>
          <a:p>
            <a:r>
              <a:rPr lang="en-GB" sz="1400" u="sng" dirty="0" smtClean="0">
                <a:latin typeface="Comic Sans MS" panose="030F0702030302020204" pitchFamily="66" charset="0"/>
              </a:rPr>
              <a:t>___________________________________________</a:t>
            </a:r>
          </a:p>
          <a:p>
            <a:endParaRPr lang="en-GB" sz="1400" u="sng" dirty="0">
              <a:latin typeface="Comic Sans MS" panose="030F0702030302020204" pitchFamily="66" charset="0"/>
            </a:endParaRPr>
          </a:p>
          <a:p>
            <a:r>
              <a:rPr lang="en-GB" sz="1400" u="sng" dirty="0" smtClean="0">
                <a:latin typeface="Comic Sans MS" panose="030F0702030302020204" pitchFamily="66" charset="0"/>
              </a:rPr>
              <a:t>___________________________________________</a:t>
            </a:r>
          </a:p>
          <a:p>
            <a:endParaRPr lang="en-GB" sz="1400" u="sng" dirty="0">
              <a:latin typeface="Comic Sans MS" panose="030F0702030302020204" pitchFamily="66" charset="0"/>
            </a:endParaRPr>
          </a:p>
          <a:p>
            <a:r>
              <a:rPr lang="en-GB" sz="1400" u="sng" dirty="0" smtClean="0">
                <a:latin typeface="Comic Sans MS" panose="030F0702030302020204" pitchFamily="66" charset="0"/>
              </a:rPr>
              <a:t>___________________________________________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5264" y="3205613"/>
            <a:ext cx="59131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6</a:t>
            </a:r>
            <a:r>
              <a:rPr lang="en-GB" sz="1400" dirty="0" smtClean="0">
                <a:latin typeface="Comic Sans MS" panose="030F0702030302020204" pitchFamily="66" charset="0"/>
              </a:rPr>
              <a:t>. The rest of the animals came onto the river bank so</a:t>
            </a:r>
          </a:p>
          <a:p>
            <a:endParaRPr lang="en-GB" sz="1400" u="sng" dirty="0">
              <a:latin typeface="Comic Sans MS" panose="030F0702030302020204" pitchFamily="66" charset="0"/>
            </a:endParaRPr>
          </a:p>
          <a:p>
            <a:r>
              <a:rPr lang="en-GB" sz="1400" u="sng" dirty="0" smtClean="0">
                <a:latin typeface="Comic Sans MS" panose="030F0702030302020204" pitchFamily="66" charset="0"/>
              </a:rPr>
              <a:t>___________________________________________</a:t>
            </a:r>
          </a:p>
          <a:p>
            <a:endParaRPr lang="en-GB" sz="1400" u="sng" dirty="0">
              <a:latin typeface="Comic Sans MS" panose="030F0702030302020204" pitchFamily="66" charset="0"/>
            </a:endParaRPr>
          </a:p>
          <a:p>
            <a:r>
              <a:rPr lang="en-GB" sz="1400" u="sng" dirty="0" smtClean="0">
                <a:latin typeface="Comic Sans MS" panose="030F0702030302020204" pitchFamily="66" charset="0"/>
              </a:rPr>
              <a:t>___________________________________________</a:t>
            </a:r>
          </a:p>
          <a:p>
            <a:endParaRPr lang="en-GB" sz="1400" u="sng" dirty="0">
              <a:latin typeface="Comic Sans MS" panose="030F0702030302020204" pitchFamily="66" charset="0"/>
            </a:endParaRPr>
          </a:p>
          <a:p>
            <a:r>
              <a:rPr lang="en-GB" sz="1400" u="sng" dirty="0" smtClean="0">
                <a:latin typeface="Comic Sans MS" panose="030F0702030302020204" pitchFamily="66" charset="0"/>
              </a:rPr>
              <a:t>___________________________________________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49" y="481012"/>
            <a:ext cx="4314825" cy="2501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150" y="395288"/>
            <a:ext cx="2400300" cy="281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79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4428" y="251437"/>
            <a:ext cx="5152447" cy="480633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277553" y="251437"/>
            <a:ext cx="5152447" cy="480633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38286" y="3205613"/>
            <a:ext cx="59131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7. The pig said he was late because</a:t>
            </a:r>
          </a:p>
          <a:p>
            <a:endParaRPr lang="en-GB" sz="1400" u="sng" dirty="0">
              <a:latin typeface="Comic Sans MS" panose="030F0702030302020204" pitchFamily="66" charset="0"/>
            </a:endParaRPr>
          </a:p>
          <a:p>
            <a:r>
              <a:rPr lang="en-GB" sz="1400" u="sng" dirty="0" smtClean="0">
                <a:latin typeface="Comic Sans MS" panose="030F0702030302020204" pitchFamily="66" charset="0"/>
              </a:rPr>
              <a:t>___________________________________________</a:t>
            </a:r>
          </a:p>
          <a:p>
            <a:endParaRPr lang="en-GB" sz="1400" u="sng" dirty="0">
              <a:latin typeface="Comic Sans MS" panose="030F0702030302020204" pitchFamily="66" charset="0"/>
            </a:endParaRPr>
          </a:p>
          <a:p>
            <a:r>
              <a:rPr lang="en-GB" sz="1400" u="sng" dirty="0" smtClean="0">
                <a:latin typeface="Comic Sans MS" panose="030F0702030302020204" pitchFamily="66" charset="0"/>
              </a:rPr>
              <a:t>___________________________________________</a:t>
            </a:r>
          </a:p>
          <a:p>
            <a:endParaRPr lang="en-GB" sz="1400" u="sng" dirty="0">
              <a:latin typeface="Comic Sans MS" panose="030F0702030302020204" pitchFamily="66" charset="0"/>
            </a:endParaRPr>
          </a:p>
          <a:p>
            <a:r>
              <a:rPr lang="en-GB" sz="1400" u="sng" dirty="0" smtClean="0">
                <a:latin typeface="Comic Sans MS" panose="030F0702030302020204" pitchFamily="66" charset="0"/>
              </a:rPr>
              <a:t>___________________________________________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5264" y="3205613"/>
            <a:ext cx="59131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8. Later the cat scrambled out the river but</a:t>
            </a:r>
          </a:p>
          <a:p>
            <a:endParaRPr lang="en-GB" sz="1400" u="sng" dirty="0">
              <a:latin typeface="Comic Sans MS" panose="030F0702030302020204" pitchFamily="66" charset="0"/>
            </a:endParaRPr>
          </a:p>
          <a:p>
            <a:r>
              <a:rPr lang="en-GB" sz="1400" u="sng" dirty="0" smtClean="0">
                <a:latin typeface="Comic Sans MS" panose="030F0702030302020204" pitchFamily="66" charset="0"/>
              </a:rPr>
              <a:t>___________________________________________</a:t>
            </a:r>
          </a:p>
          <a:p>
            <a:endParaRPr lang="en-GB" sz="1400" u="sng" dirty="0">
              <a:latin typeface="Comic Sans MS" panose="030F0702030302020204" pitchFamily="66" charset="0"/>
            </a:endParaRPr>
          </a:p>
          <a:p>
            <a:r>
              <a:rPr lang="en-GB" sz="1400" u="sng" dirty="0" smtClean="0">
                <a:latin typeface="Comic Sans MS" panose="030F0702030302020204" pitchFamily="66" charset="0"/>
              </a:rPr>
              <a:t>___________________________________________</a:t>
            </a:r>
          </a:p>
          <a:p>
            <a:endParaRPr lang="en-GB" sz="1400" u="sng" dirty="0">
              <a:latin typeface="Comic Sans MS" panose="030F0702030302020204" pitchFamily="66" charset="0"/>
            </a:endParaRPr>
          </a:p>
          <a:p>
            <a:r>
              <a:rPr lang="en-GB" sz="1400" u="sng" dirty="0" smtClean="0">
                <a:latin typeface="Comic Sans MS" panose="030F0702030302020204" pitchFamily="66" charset="0"/>
              </a:rPr>
              <a:t>___________________________________________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233" y="481012"/>
            <a:ext cx="4717086" cy="2300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481012"/>
            <a:ext cx="4724458" cy="272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09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121</Words>
  <Application>Microsoft Office PowerPoint</Application>
  <PresentationFormat>Widescreen</PresentationFormat>
  <Paragraphs>57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user1</cp:lastModifiedBy>
  <cp:revision>4</cp:revision>
  <dcterms:created xsi:type="dcterms:W3CDTF">2021-02-03T17:41:14Z</dcterms:created>
  <dcterms:modified xsi:type="dcterms:W3CDTF">2021-02-03T18:35:51Z</dcterms:modified>
</cp:coreProperties>
</file>