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38" autoAdjust="0"/>
    <p:restoredTop sz="94660"/>
  </p:normalViewPr>
  <p:slideViewPr>
    <p:cSldViewPr snapToGrid="0">
      <p:cViewPr varScale="1">
        <p:scale>
          <a:sx n="101" d="100"/>
          <a:sy n="101" d="100"/>
        </p:scale>
        <p:origin x="12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C2599D-EAEF-4EDF-BCEE-D149DBAC61CF}" type="datetimeFigureOut">
              <a:rPr lang="en-GB" smtClean="0"/>
              <a:t>01/12/2017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C9556-BD8D-42D9-BF17-906A0A6B019F}" type="slidenum">
              <a:rPr lang="en-GB" smtClean="0"/>
              <a:t>‹#›</a:t>
            </a:fld>
            <a:endParaRPr lang="en-GB"/>
          </a:p>
        </p:txBody>
      </p:sp>
    </p:spTree>
    <p:extLst>
      <p:ext uri="{BB962C8B-B14F-4D97-AF65-F5344CB8AC3E}">
        <p14:creationId xmlns:p14="http://schemas.microsoft.com/office/powerpoint/2010/main" val="72558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C2599D-EAEF-4EDF-BCEE-D149DBAC61CF}" type="datetimeFigureOut">
              <a:rPr lang="en-GB" smtClean="0"/>
              <a:t>01/12/2017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C9556-BD8D-42D9-BF17-906A0A6B019F}" type="slidenum">
              <a:rPr lang="en-GB" smtClean="0"/>
              <a:t>‹#›</a:t>
            </a:fld>
            <a:endParaRPr lang="en-GB"/>
          </a:p>
        </p:txBody>
      </p:sp>
    </p:spTree>
    <p:extLst>
      <p:ext uri="{BB962C8B-B14F-4D97-AF65-F5344CB8AC3E}">
        <p14:creationId xmlns:p14="http://schemas.microsoft.com/office/powerpoint/2010/main" val="273586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C2599D-EAEF-4EDF-BCEE-D149DBAC61CF}" type="datetimeFigureOut">
              <a:rPr lang="en-GB" smtClean="0"/>
              <a:t>01/12/2017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C9556-BD8D-42D9-BF17-906A0A6B019F}" type="slidenum">
              <a:rPr lang="en-GB" smtClean="0"/>
              <a:t>‹#›</a:t>
            </a:fld>
            <a:endParaRPr lang="en-GB"/>
          </a:p>
        </p:txBody>
      </p:sp>
    </p:spTree>
    <p:extLst>
      <p:ext uri="{BB962C8B-B14F-4D97-AF65-F5344CB8AC3E}">
        <p14:creationId xmlns:p14="http://schemas.microsoft.com/office/powerpoint/2010/main" val="317429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C2599D-EAEF-4EDF-BCEE-D149DBAC61CF}" type="datetimeFigureOut">
              <a:rPr lang="en-GB" smtClean="0"/>
              <a:t>01/12/2017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C9556-BD8D-42D9-BF17-906A0A6B019F}" type="slidenum">
              <a:rPr lang="en-GB" smtClean="0"/>
              <a:t>‹#›</a:t>
            </a:fld>
            <a:endParaRPr lang="en-GB"/>
          </a:p>
        </p:txBody>
      </p:sp>
    </p:spTree>
    <p:extLst>
      <p:ext uri="{BB962C8B-B14F-4D97-AF65-F5344CB8AC3E}">
        <p14:creationId xmlns:p14="http://schemas.microsoft.com/office/powerpoint/2010/main" val="330761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2599D-EAEF-4EDF-BCEE-D149DBAC61CF}" type="datetimeFigureOut">
              <a:rPr lang="en-GB" smtClean="0"/>
              <a:t>01/12/2017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C9556-BD8D-42D9-BF17-906A0A6B019F}" type="slidenum">
              <a:rPr lang="en-GB" smtClean="0"/>
              <a:t>‹#›</a:t>
            </a:fld>
            <a:endParaRPr lang="en-GB"/>
          </a:p>
        </p:txBody>
      </p:sp>
    </p:spTree>
    <p:extLst>
      <p:ext uri="{BB962C8B-B14F-4D97-AF65-F5344CB8AC3E}">
        <p14:creationId xmlns:p14="http://schemas.microsoft.com/office/powerpoint/2010/main" val="203301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C2599D-EAEF-4EDF-BCEE-D149DBAC61CF}" type="datetimeFigureOut">
              <a:rPr lang="en-GB" smtClean="0"/>
              <a:t>01/12/2017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8C9556-BD8D-42D9-BF17-906A0A6B019F}" type="slidenum">
              <a:rPr lang="en-GB" smtClean="0"/>
              <a:t>‹#›</a:t>
            </a:fld>
            <a:endParaRPr lang="en-GB"/>
          </a:p>
        </p:txBody>
      </p:sp>
    </p:spTree>
    <p:extLst>
      <p:ext uri="{BB962C8B-B14F-4D97-AF65-F5344CB8AC3E}">
        <p14:creationId xmlns:p14="http://schemas.microsoft.com/office/powerpoint/2010/main" val="22676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C2599D-EAEF-4EDF-BCEE-D149DBAC61CF}" type="datetimeFigureOut">
              <a:rPr lang="en-GB" smtClean="0"/>
              <a:t>01/12/2017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8C9556-BD8D-42D9-BF17-906A0A6B019F}" type="slidenum">
              <a:rPr lang="en-GB" smtClean="0"/>
              <a:t>‹#›</a:t>
            </a:fld>
            <a:endParaRPr lang="en-GB"/>
          </a:p>
        </p:txBody>
      </p:sp>
    </p:spTree>
    <p:extLst>
      <p:ext uri="{BB962C8B-B14F-4D97-AF65-F5344CB8AC3E}">
        <p14:creationId xmlns:p14="http://schemas.microsoft.com/office/powerpoint/2010/main" val="13338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C2599D-EAEF-4EDF-BCEE-D149DBAC61CF}" type="datetimeFigureOut">
              <a:rPr lang="en-GB" smtClean="0"/>
              <a:t>01/12/2017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8C9556-BD8D-42D9-BF17-906A0A6B019F}" type="slidenum">
              <a:rPr lang="en-GB" smtClean="0"/>
              <a:t>‹#›</a:t>
            </a:fld>
            <a:endParaRPr lang="en-GB"/>
          </a:p>
        </p:txBody>
      </p:sp>
    </p:spTree>
    <p:extLst>
      <p:ext uri="{BB962C8B-B14F-4D97-AF65-F5344CB8AC3E}">
        <p14:creationId xmlns:p14="http://schemas.microsoft.com/office/powerpoint/2010/main" val="392643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2599D-EAEF-4EDF-BCEE-D149DBAC61CF}" type="datetimeFigureOut">
              <a:rPr lang="en-GB" smtClean="0"/>
              <a:t>01/12/2017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8C9556-BD8D-42D9-BF17-906A0A6B019F}" type="slidenum">
              <a:rPr lang="en-GB" smtClean="0"/>
              <a:t>‹#›</a:t>
            </a:fld>
            <a:endParaRPr lang="en-GB"/>
          </a:p>
        </p:txBody>
      </p:sp>
    </p:spTree>
    <p:extLst>
      <p:ext uri="{BB962C8B-B14F-4D97-AF65-F5344CB8AC3E}">
        <p14:creationId xmlns:p14="http://schemas.microsoft.com/office/powerpoint/2010/main" val="154884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C2599D-EAEF-4EDF-BCEE-D149DBAC61CF}" type="datetimeFigureOut">
              <a:rPr lang="en-GB" smtClean="0"/>
              <a:t>01/12/2017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8C9556-BD8D-42D9-BF17-906A0A6B019F}" type="slidenum">
              <a:rPr lang="en-GB" smtClean="0"/>
              <a:t>‹#›</a:t>
            </a:fld>
            <a:endParaRPr lang="en-GB"/>
          </a:p>
        </p:txBody>
      </p:sp>
    </p:spTree>
    <p:extLst>
      <p:ext uri="{BB962C8B-B14F-4D97-AF65-F5344CB8AC3E}">
        <p14:creationId xmlns:p14="http://schemas.microsoft.com/office/powerpoint/2010/main" val="377205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C2599D-EAEF-4EDF-BCEE-D149DBAC61CF}" type="datetimeFigureOut">
              <a:rPr lang="en-GB" smtClean="0"/>
              <a:t>01/12/2017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8C9556-BD8D-42D9-BF17-906A0A6B019F}" type="slidenum">
              <a:rPr lang="en-GB" smtClean="0"/>
              <a:t>‹#›</a:t>
            </a:fld>
            <a:endParaRPr lang="en-GB"/>
          </a:p>
        </p:txBody>
      </p:sp>
    </p:spTree>
    <p:extLst>
      <p:ext uri="{BB962C8B-B14F-4D97-AF65-F5344CB8AC3E}">
        <p14:creationId xmlns:p14="http://schemas.microsoft.com/office/powerpoint/2010/main" val="33782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2599D-EAEF-4EDF-BCEE-D149DBAC61CF}" type="datetimeFigureOut">
              <a:rPr lang="en-GB" smtClean="0"/>
              <a:t>01/12/2017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C9556-BD8D-42D9-BF17-906A0A6B019F}" type="slidenum">
              <a:rPr lang="en-GB" smtClean="0"/>
              <a:t>‹#›</a:t>
            </a:fld>
            <a:endParaRPr lang="en-GB"/>
          </a:p>
        </p:txBody>
      </p:sp>
    </p:spTree>
    <p:extLst>
      <p:ext uri="{BB962C8B-B14F-4D97-AF65-F5344CB8AC3E}">
        <p14:creationId xmlns:p14="http://schemas.microsoft.com/office/powerpoint/2010/main" val="1700220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bbc.co.uk/schools/primaryhistory/victorian_britain/children_at_play/glossary/index.shtml"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38771"/>
            <a:ext cx="9144000" cy="671191"/>
          </a:xfrm>
        </p:spPr>
        <p:txBody>
          <a:bodyPr>
            <a:normAutofit/>
          </a:bodyPr>
          <a:lstStyle/>
          <a:p>
            <a:r>
              <a:rPr lang="en-GB" sz="2400" dirty="0" smtClean="0"/>
              <a:t>THE VICTORIANS</a:t>
            </a:r>
            <a:endParaRPr lang="en-GB" sz="2400" dirty="0"/>
          </a:p>
        </p:txBody>
      </p:sp>
      <p:sp>
        <p:nvSpPr>
          <p:cNvPr id="5" name="TextBox 4"/>
          <p:cNvSpPr txBox="1"/>
          <p:nvPr/>
        </p:nvSpPr>
        <p:spPr>
          <a:xfrm>
            <a:off x="822434" y="1702675"/>
            <a:ext cx="3862552" cy="3139321"/>
          </a:xfrm>
          <a:prstGeom prst="rect">
            <a:avLst/>
          </a:prstGeom>
          <a:noFill/>
        </p:spPr>
        <p:txBody>
          <a:bodyPr wrap="square" rtlCol="0">
            <a:spAutoFit/>
          </a:bodyPr>
          <a:lstStyle/>
          <a:p>
            <a:r>
              <a:rPr lang="en-GB" dirty="0"/>
              <a:t>During the 19th century, factory-made toys, including tin toys and clockwork toys, went on sale. Rich children had more toys to choose from: train sets, toy soldiers, rocking horses, dolls and doll's houses, tea-sets and toy shops with toy fruit, vegetables, meat, hats and medicines. Other popular toys were alphabet bricks, sailing boats, jigsaw puzzles and Noah's Arks. In many homes, </a:t>
            </a:r>
          </a:p>
        </p:txBody>
      </p:sp>
      <p:sp>
        <p:nvSpPr>
          <p:cNvPr id="6" name="TextBox 5"/>
          <p:cNvSpPr txBox="1"/>
          <p:nvPr/>
        </p:nvSpPr>
        <p:spPr>
          <a:xfrm>
            <a:off x="4046483" y="6400801"/>
            <a:ext cx="4445876" cy="369332"/>
          </a:xfrm>
          <a:prstGeom prst="rect">
            <a:avLst/>
          </a:prstGeom>
          <a:noFill/>
        </p:spPr>
        <p:txBody>
          <a:bodyPr wrap="square" rtlCol="0">
            <a:spAutoFit/>
          </a:bodyPr>
          <a:lstStyle/>
          <a:p>
            <a:r>
              <a:rPr lang="en-GB" dirty="0" smtClean="0"/>
              <a:t> By Thea and Poppy.</a:t>
            </a:r>
            <a:endParaRPr lang="en-GB" dirty="0"/>
          </a:p>
        </p:txBody>
      </p:sp>
      <p:sp>
        <p:nvSpPr>
          <p:cNvPr id="7" name="TextBox 6"/>
          <p:cNvSpPr txBox="1"/>
          <p:nvPr/>
        </p:nvSpPr>
        <p:spPr>
          <a:xfrm>
            <a:off x="26276" y="3509963"/>
            <a:ext cx="1592317" cy="2275822"/>
          </a:xfrm>
          <a:prstGeom prst="rect">
            <a:avLst/>
          </a:prstGeom>
          <a:noFill/>
        </p:spPr>
        <p:txBody>
          <a:bodyPr wrap="square" rtlCol="0">
            <a:spAutoFit/>
          </a:bodyPr>
          <a:lstStyle/>
          <a:p>
            <a:endParaRPr lang="en-GB" dirty="0"/>
          </a:p>
        </p:txBody>
      </p:sp>
      <p:sp>
        <p:nvSpPr>
          <p:cNvPr id="8" name="TextBox 7"/>
          <p:cNvSpPr txBox="1"/>
          <p:nvPr/>
        </p:nvSpPr>
        <p:spPr>
          <a:xfrm>
            <a:off x="275897" y="1702675"/>
            <a:ext cx="788276" cy="4130566"/>
          </a:xfrm>
          <a:prstGeom prst="rect">
            <a:avLst/>
          </a:prstGeom>
          <a:noFill/>
        </p:spPr>
        <p:txBody>
          <a:bodyPr wrap="square" rtlCol="0">
            <a:spAutoFit/>
          </a:bodyPr>
          <a:lstStyle/>
          <a:p>
            <a:endParaRPr lang="en-GB" dirty="0"/>
          </a:p>
        </p:txBody>
      </p:sp>
      <p:pic>
        <p:nvPicPr>
          <p:cNvPr id="9" name="Picture 8"/>
          <p:cNvPicPr>
            <a:picLocks noChangeAspect="1"/>
          </p:cNvPicPr>
          <p:nvPr/>
        </p:nvPicPr>
        <p:blipFill>
          <a:blip r:embed="rId2"/>
          <a:stretch>
            <a:fillRect/>
          </a:stretch>
        </p:blipFill>
        <p:spPr>
          <a:xfrm>
            <a:off x="7845645" y="350787"/>
            <a:ext cx="3994258" cy="4429125"/>
          </a:xfrm>
          <a:prstGeom prst="rect">
            <a:avLst/>
          </a:prstGeom>
        </p:spPr>
      </p:pic>
    </p:spTree>
    <p:extLst>
      <p:ext uri="{BB962C8B-B14F-4D97-AF65-F5344CB8AC3E}">
        <p14:creationId xmlns:p14="http://schemas.microsoft.com/office/powerpoint/2010/main" val="50890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ownloads.bbc.co.uk/rmhttp/schools/primaryhistory/images/victorian_britain/children_at_play/v_slum_cricket_c19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644" y="812194"/>
            <a:ext cx="4447956" cy="44291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9280" y="528366"/>
            <a:ext cx="6106840" cy="2585323"/>
          </a:xfrm>
          <a:prstGeom prst="rect">
            <a:avLst/>
          </a:prstGeom>
        </p:spPr>
        <p:txBody>
          <a:bodyPr wrap="square">
            <a:spAutoFit/>
          </a:bodyPr>
          <a:lstStyle/>
          <a:p>
            <a:r>
              <a:rPr lang="en-GB" dirty="0"/>
              <a:t>Although many children worked in Victorian times, they still had time to play.</a:t>
            </a:r>
          </a:p>
          <a:p>
            <a:r>
              <a:rPr lang="en-GB" dirty="0"/>
              <a:t>Outdoors, most Victorian children played in the street or in the fields and woods. Not many families had gardens big enough to play in, and there were no children's playgrounds. Rich families had playrooms or </a:t>
            </a:r>
            <a:r>
              <a:rPr lang="en-GB" i="1" dirty="0">
                <a:hlinkClick r:id="rId3"/>
              </a:rPr>
              <a:t>nurseries</a:t>
            </a:r>
            <a:r>
              <a:rPr lang="en-GB" dirty="0"/>
              <a:t>, but poorer children played wherever they could find space. With ten or more children often crammed into one or two rooms, play-space for poor families was a luxury. Playing outside was the usual escape.</a:t>
            </a:r>
          </a:p>
        </p:txBody>
      </p:sp>
      <p:sp>
        <p:nvSpPr>
          <p:cNvPr id="4" name="TextBox 3"/>
          <p:cNvSpPr txBox="1"/>
          <p:nvPr/>
        </p:nvSpPr>
        <p:spPr>
          <a:xfrm>
            <a:off x="357023" y="3626069"/>
            <a:ext cx="5659821" cy="1200329"/>
          </a:xfrm>
          <a:prstGeom prst="rect">
            <a:avLst/>
          </a:prstGeom>
          <a:noFill/>
        </p:spPr>
        <p:txBody>
          <a:bodyPr wrap="square" rtlCol="0">
            <a:spAutoFit/>
          </a:bodyPr>
          <a:lstStyle/>
          <a:p>
            <a:r>
              <a:rPr lang="en-GB" dirty="0" smtClean="0"/>
              <a:t>Here you can see some rich boys playing, as you can see it was not so easy for the poor. Look at the too photos and see if you can tell which is the poor and which is rich.</a:t>
            </a:r>
            <a:endParaRPr lang="en-GB" dirty="0"/>
          </a:p>
          <a:p>
            <a:endParaRPr lang="en-GB" dirty="0"/>
          </a:p>
        </p:txBody>
      </p:sp>
      <p:sp>
        <p:nvSpPr>
          <p:cNvPr id="5" name="Rectangle 4"/>
          <p:cNvSpPr/>
          <p:nvPr/>
        </p:nvSpPr>
        <p:spPr>
          <a:xfrm>
            <a:off x="-684213" y="2753023"/>
            <a:ext cx="6096001" cy="369332"/>
          </a:xfrm>
          <a:prstGeom prst="rect">
            <a:avLst/>
          </a:prstGeom>
        </p:spPr>
        <p:txBody>
          <a:bodyPr>
            <a:spAutoFit/>
          </a:bodyPr>
          <a:lstStyle/>
          <a:p>
            <a:r>
              <a:rPr lang="en-GB" dirty="0" smtClean="0"/>
              <a:t>Here</a:t>
            </a:r>
            <a:endParaRPr lang="en-GB" dirty="0"/>
          </a:p>
        </p:txBody>
      </p:sp>
      <p:pic>
        <p:nvPicPr>
          <p:cNvPr id="1028" name="Picture 4" descr="http://downloads.bbc.co.uk/rmhttp/schools/primaryhistory/images/victorian_britain/children_at_play/v_children_play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933" y="4650828"/>
            <a:ext cx="3375901" cy="196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42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014" y="867103"/>
            <a:ext cx="7740869" cy="646331"/>
          </a:xfrm>
          <a:prstGeom prst="rect">
            <a:avLst/>
          </a:prstGeom>
          <a:noFill/>
        </p:spPr>
        <p:txBody>
          <a:bodyPr wrap="square" rtlCol="0">
            <a:spAutoFit/>
          </a:bodyPr>
          <a:lstStyle/>
          <a:p>
            <a:r>
              <a:rPr lang="en-GB" dirty="0" smtClean="0"/>
              <a:t>Children girls loved too play with glass dolls if they were rich here is some girls playing outside of their home.</a:t>
            </a:r>
            <a:endParaRPr lang="en-GB" dirty="0"/>
          </a:p>
        </p:txBody>
      </p:sp>
      <p:pic>
        <p:nvPicPr>
          <p:cNvPr id="2050" name="Picture 2" descr="http://downloads.bbc.co.uk/rmhttp/schools/primaryhistory/images/victorian_britain/children_at_play/v_spinning_tops_18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89" y="2475185"/>
            <a:ext cx="6410325" cy="37538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56634" y="2191407"/>
            <a:ext cx="4130566" cy="1477328"/>
          </a:xfrm>
          <a:prstGeom prst="rect">
            <a:avLst/>
          </a:prstGeom>
          <a:noFill/>
        </p:spPr>
        <p:txBody>
          <a:bodyPr wrap="square" rtlCol="0">
            <a:spAutoFit/>
          </a:bodyPr>
          <a:lstStyle/>
          <a:p>
            <a:r>
              <a:rPr lang="en-GB" dirty="0" smtClean="0"/>
              <a:t>Children also liked spinning toys on strings you can see the girls playing with the spin toys here the girl with the blue dress and red hat is fixing her toy putting the string through the spinning wood toy.</a:t>
            </a:r>
            <a:endParaRPr lang="en-GB" dirty="0"/>
          </a:p>
        </p:txBody>
      </p:sp>
      <p:pic>
        <p:nvPicPr>
          <p:cNvPr id="2052" name="Picture 4" descr="http://downloads.bbc.co.uk/rmhttp/schools/primaryhistory/images/victorian_britain/children_at_play/v_playing_hopsco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657" y="3668735"/>
            <a:ext cx="2905125" cy="299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3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additive="base">
                                        <p:cTn id="15" dur="500" fill="hold"/>
                                        <p:tgtEl>
                                          <p:spTgt spid="2052"/>
                                        </p:tgtEl>
                                        <p:attrNameLst>
                                          <p:attrName>ppt_x</p:attrName>
                                        </p:attrNameLst>
                                      </p:cBhvr>
                                      <p:tavLst>
                                        <p:tav tm="0">
                                          <p:val>
                                            <p:strVal val="#ppt_x"/>
                                          </p:val>
                                        </p:tav>
                                        <p:tav tm="100000">
                                          <p:val>
                                            <p:strVal val="#ppt_x"/>
                                          </p:val>
                                        </p:tav>
                                      </p:tavLst>
                                    </p:anim>
                                    <p:anim calcmode="lin" valueType="num">
                                      <p:cBhvr additive="base">
                                        <p:cTn id="1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ownloads.bbc.co.uk/rmhttp/schools/primaryhistory/images/victorian_britain/children_at_play/v_egg_in_a_c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381" y="993228"/>
            <a:ext cx="4936688" cy="43438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0" y="6442373"/>
            <a:ext cx="6096000" cy="369332"/>
          </a:xfrm>
          <a:prstGeom prst="rect">
            <a:avLst/>
          </a:prstGeom>
        </p:spPr>
        <p:txBody>
          <a:bodyPr>
            <a:spAutoFit/>
          </a:bodyPr>
          <a:lstStyle/>
          <a:p>
            <a:r>
              <a:rPr lang="en-GB" dirty="0" smtClean="0"/>
              <a:t> </a:t>
            </a:r>
            <a:endParaRPr lang="en-GB" dirty="0"/>
          </a:p>
        </p:txBody>
      </p:sp>
      <p:sp>
        <p:nvSpPr>
          <p:cNvPr id="7" name="TextBox 6"/>
          <p:cNvSpPr txBox="1"/>
          <p:nvPr/>
        </p:nvSpPr>
        <p:spPr>
          <a:xfrm>
            <a:off x="504497" y="1261241"/>
            <a:ext cx="3641834" cy="2308324"/>
          </a:xfrm>
          <a:prstGeom prst="rect">
            <a:avLst/>
          </a:prstGeom>
          <a:noFill/>
        </p:spPr>
        <p:txBody>
          <a:bodyPr wrap="square" rtlCol="0">
            <a:spAutoFit/>
          </a:bodyPr>
          <a:lstStyle/>
          <a:p>
            <a:r>
              <a:rPr lang="en-GB" dirty="0" smtClean="0"/>
              <a:t>Boys liked to play sporty games. But that was only if they were rich but when they were poor boys they just play on the streets and play games like tag, hide or seek but if they were very lucky which is very rare they would just play with the other boys as you see on this photo.</a:t>
            </a:r>
            <a:endParaRPr lang="en-GB" dirty="0"/>
          </a:p>
        </p:txBody>
      </p:sp>
    </p:spTree>
    <p:extLst>
      <p:ext uri="{BB962C8B-B14F-4D97-AF65-F5344CB8AC3E}">
        <p14:creationId xmlns:p14="http://schemas.microsoft.com/office/powerpoint/2010/main" val="321884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69384" y="3172131"/>
            <a:ext cx="184731" cy="1569660"/>
          </a:xfrm>
          <a:prstGeom prst="rect">
            <a:avLst/>
          </a:prstGeom>
        </p:spPr>
        <p:txBody>
          <a:bodyPr wrap="none">
            <a:spAutoFit/>
          </a:bodyPr>
          <a:lstStyle/>
          <a:p>
            <a:endParaRPr lang="en-GB" sz="9600" dirty="0">
              <a:solidFill>
                <a:srgbClr val="C00000"/>
              </a:solidFill>
            </a:endParaRPr>
          </a:p>
        </p:txBody>
      </p:sp>
      <p:sp>
        <p:nvSpPr>
          <p:cNvPr id="8" name="Rectangle 7"/>
          <p:cNvSpPr/>
          <p:nvPr/>
        </p:nvSpPr>
        <p:spPr>
          <a:xfrm>
            <a:off x="4532030" y="3424652"/>
            <a:ext cx="5981125" cy="1569660"/>
          </a:xfrm>
          <a:prstGeom prst="rect">
            <a:avLst/>
          </a:prstGeom>
        </p:spPr>
        <p:txBody>
          <a:bodyPr wrap="none">
            <a:spAutoFit/>
          </a:bodyPr>
          <a:lstStyle/>
          <a:p>
            <a:r>
              <a:rPr lang="en-GB" sz="9600" dirty="0">
                <a:solidFill>
                  <a:srgbClr val="C00000"/>
                </a:solidFill>
              </a:rPr>
              <a:t>THE      END</a:t>
            </a:r>
          </a:p>
        </p:txBody>
      </p:sp>
      <p:sp>
        <p:nvSpPr>
          <p:cNvPr id="5" name="TextBox 4"/>
          <p:cNvSpPr txBox="1"/>
          <p:nvPr/>
        </p:nvSpPr>
        <p:spPr>
          <a:xfrm>
            <a:off x="4624917" y="6479628"/>
            <a:ext cx="6968358" cy="378372"/>
          </a:xfrm>
          <a:prstGeom prst="rect">
            <a:avLst/>
          </a:prstGeom>
          <a:noFill/>
        </p:spPr>
        <p:txBody>
          <a:bodyPr wrap="square" rtlCol="0">
            <a:spAutoFit/>
          </a:bodyPr>
          <a:lstStyle/>
          <a:p>
            <a:endParaRPr lang="en-GB"/>
          </a:p>
        </p:txBody>
      </p:sp>
      <p:pic>
        <p:nvPicPr>
          <p:cNvPr id="1026" name="Picture 2" descr="http://downloads.bbc.co.uk/rmhttp/schools/primaryhistory/images/victorian_britain/toys_and_games/v_jack_in_a_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4" y="0"/>
            <a:ext cx="2943225" cy="35811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 rocking horse. A toy like this was too expensive for most families. But poor children might play with a home-made wooden hor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322" y="220718"/>
            <a:ext cx="2713457" cy="18720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n advertisement (1881) for a doll's house. 'Shilling toys' were fairly cheap. (12 pennies made 1 shilling, in Victorian mon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01" y="4067503"/>
            <a:ext cx="2705310" cy="25224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downloads.bbc.co.uk/rmhttp/schools/primaryhistory/images/victorian_britain/toys_and_games/v_alphabet_game_18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7474" y="4848661"/>
            <a:ext cx="4434526" cy="182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21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309</Words>
  <Application>Microsoft Office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THE VICTORIANS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TOYS</dc:title>
  <dc:creator>POPPY HUNTER</dc:creator>
  <cp:lastModifiedBy>POPPY HUNTER</cp:lastModifiedBy>
  <cp:revision>20</cp:revision>
  <dcterms:created xsi:type="dcterms:W3CDTF">2017-09-28T12:29:53Z</dcterms:created>
  <dcterms:modified xsi:type="dcterms:W3CDTF">2017-12-01T15:26:15Z</dcterms:modified>
</cp:coreProperties>
</file>