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D6ED-6887-4BA9-9BA7-4DC96DCEC2CD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97AD-BCAF-4E4D-9FBC-81666F8D5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04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D6ED-6887-4BA9-9BA7-4DC96DCEC2CD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97AD-BCAF-4E4D-9FBC-81666F8D5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17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D6ED-6887-4BA9-9BA7-4DC96DCEC2CD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97AD-BCAF-4E4D-9FBC-81666F8D5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443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D6ED-6887-4BA9-9BA7-4DC96DCEC2CD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97AD-BCAF-4E4D-9FBC-81666F8D5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71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D6ED-6887-4BA9-9BA7-4DC96DCEC2CD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97AD-BCAF-4E4D-9FBC-81666F8D5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19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D6ED-6887-4BA9-9BA7-4DC96DCEC2CD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97AD-BCAF-4E4D-9FBC-81666F8D5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188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D6ED-6887-4BA9-9BA7-4DC96DCEC2CD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97AD-BCAF-4E4D-9FBC-81666F8D5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76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D6ED-6887-4BA9-9BA7-4DC96DCEC2CD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97AD-BCAF-4E4D-9FBC-81666F8D5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528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D6ED-6887-4BA9-9BA7-4DC96DCEC2CD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97AD-BCAF-4E4D-9FBC-81666F8D5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81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D6ED-6887-4BA9-9BA7-4DC96DCEC2CD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97AD-BCAF-4E4D-9FBC-81666F8D5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040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D6ED-6887-4BA9-9BA7-4DC96DCEC2CD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97AD-BCAF-4E4D-9FBC-81666F8D5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1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5D6ED-6887-4BA9-9BA7-4DC96DCEC2CD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497AD-BCAF-4E4D-9FBC-81666F8D5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04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722175" y="828131"/>
            <a:ext cx="10729595" cy="1801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24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user1</cp:lastModifiedBy>
  <cp:revision>1</cp:revision>
  <dcterms:created xsi:type="dcterms:W3CDTF">2020-06-02T09:47:56Z</dcterms:created>
  <dcterms:modified xsi:type="dcterms:W3CDTF">2020-06-02T09:49:03Z</dcterms:modified>
</cp:coreProperties>
</file>