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B4437-6CEA-4EB7-AD02-6C33FD353BAA}" type="datetimeFigureOut">
              <a:rPr lang="en-GB" smtClean="0"/>
              <a:pPr/>
              <a:t>07/05/2020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317DF39-6DBA-4341-B62D-DBBAB55F4D3A}"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B4437-6CEA-4EB7-AD02-6C33FD353BAA}" type="datetimeFigureOut">
              <a:rPr lang="en-GB" smtClean="0"/>
              <a:pPr/>
              <a:t>07/05/2020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7DF39-6DBA-4341-B62D-DBBAB55F4D3A}"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James hall fact file</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fontScale="92500" lnSpcReduction="20000"/>
          </a:bodyPr>
          <a:lstStyle/>
          <a:p>
            <a:pPr>
              <a:buNone/>
            </a:pPr>
            <a:r>
              <a:rPr lang="en-GB" sz="2400" dirty="0" smtClean="0"/>
              <a:t>Full name: James Hall</a:t>
            </a:r>
          </a:p>
          <a:p>
            <a:pPr>
              <a:buNone/>
            </a:pPr>
            <a:r>
              <a:rPr lang="en-GB" sz="2400" dirty="0" smtClean="0"/>
              <a:t>Date of birth: Born in 22/11/1920</a:t>
            </a:r>
          </a:p>
          <a:p>
            <a:pPr>
              <a:buNone/>
            </a:pPr>
            <a:r>
              <a:rPr lang="en-GB" sz="2400" dirty="0" smtClean="0"/>
              <a:t>Place of birth: Amble</a:t>
            </a:r>
          </a:p>
          <a:p>
            <a:pPr>
              <a:buNone/>
            </a:pPr>
            <a:r>
              <a:rPr lang="en-GB" sz="2400" dirty="0" smtClean="0"/>
              <a:t>Famous for: Being a tail gunner in a Lancaster bomber  ww2.</a:t>
            </a:r>
          </a:p>
          <a:p>
            <a:pPr>
              <a:buNone/>
            </a:pPr>
            <a:r>
              <a:rPr lang="en-GB" sz="2400" dirty="0" smtClean="0"/>
              <a:t>Who were they: As he was a tail gunner he had the most dangerous job but he was my great grandfather to.</a:t>
            </a:r>
          </a:p>
          <a:p>
            <a:pPr>
              <a:buNone/>
            </a:pPr>
            <a:endParaRPr lang="en-GB" sz="2400" dirty="0"/>
          </a:p>
          <a:p>
            <a:pPr>
              <a:buNone/>
            </a:pPr>
            <a:r>
              <a:rPr lang="en-GB" sz="2400" dirty="0" smtClean="0"/>
              <a:t>Their life: James Hall also known as my great granddad was a tail gunner in a Lancaster bomber in ww2 and he had been coming back from Germany and two engines were out one working and the other faltering he was so low he could have reached out and touched the steeple of the church at widrington village and the engines that weren't working  had been shot out.Time after time he was the only gunner left alive.   </a:t>
            </a:r>
            <a:endParaRPr lang="en-GB" sz="24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Lancaster bomber</a:t>
            </a:r>
            <a:endParaRPr lang="en-GB" dirty="0"/>
          </a:p>
        </p:txBody>
      </p:sp>
      <p:sp>
        <p:nvSpPr>
          <p:cNvPr id="3" name="Content Placeholder 2"/>
          <p:cNvSpPr>
            <a:spLocks noGrp="1"/>
          </p:cNvSpPr>
          <p:nvPr>
            <p:ph idx="1"/>
          </p:nvPr>
        </p:nvSpPr>
        <p:spPr/>
        <p:txBody>
          <a:bodyPr/>
          <a:lstStyle/>
          <a:p>
            <a:pPr>
              <a:buNone/>
            </a:pPr>
            <a:r>
              <a:rPr lang="en-GB" dirty="0" smtClean="0"/>
              <a:t>Here are some pictures of a Lancaster bomber.</a:t>
            </a:r>
          </a:p>
          <a:p>
            <a:pPr>
              <a:buNone/>
            </a:pPr>
            <a:endParaRPr lang="en-GB" dirty="0"/>
          </a:p>
        </p:txBody>
      </p:sp>
      <p:pic>
        <p:nvPicPr>
          <p:cNvPr id="1026" name="Picture 2" descr="C:\Users\lisa\AppData\Local\Microsoft\Windows\INetCache\IE\MUUFHS67\800px-Avro_683_Lancaster_B1,_UK_-_Air_Force_AN1207411[1].jpg"/>
          <p:cNvPicPr>
            <a:picLocks noChangeAspect="1" noChangeArrowheads="1"/>
          </p:cNvPicPr>
          <p:nvPr/>
        </p:nvPicPr>
        <p:blipFill>
          <a:blip r:embed="rId2" cstate="print"/>
          <a:srcRect/>
          <a:stretch>
            <a:fillRect/>
          </a:stretch>
        </p:blipFill>
        <p:spPr bwMode="auto">
          <a:xfrm>
            <a:off x="3059832" y="2204864"/>
            <a:ext cx="3672408" cy="2592288"/>
          </a:xfrm>
          <a:prstGeom prst="rect">
            <a:avLst/>
          </a:prstGeom>
          <a:noFill/>
        </p:spPr>
      </p:pic>
      <p:cxnSp>
        <p:nvCxnSpPr>
          <p:cNvPr id="6" name="Straight Arrow Connector 5"/>
          <p:cNvCxnSpPr/>
          <p:nvPr/>
        </p:nvCxnSpPr>
        <p:spPr>
          <a:xfrm flipH="1" flipV="1">
            <a:off x="6372200" y="3645024"/>
            <a:ext cx="1008112"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7452320" y="4941168"/>
            <a:ext cx="1512168" cy="646331"/>
          </a:xfrm>
          <a:prstGeom prst="rect">
            <a:avLst/>
          </a:prstGeom>
          <a:noFill/>
        </p:spPr>
        <p:txBody>
          <a:bodyPr wrap="square" rtlCol="0">
            <a:spAutoFit/>
          </a:bodyPr>
          <a:lstStyle/>
          <a:p>
            <a:r>
              <a:rPr lang="en-GB" dirty="0" smtClean="0"/>
              <a:t>Here is were he sat.</a:t>
            </a:r>
            <a:endParaRPr lang="en-GB" dirty="0"/>
          </a:p>
        </p:txBody>
      </p:sp>
      <p:pic>
        <p:nvPicPr>
          <p:cNvPr id="1027" name="Picture 3" descr="C:\Users\lisa\AppData\Local\Microsoft\Windows\INetCache\IE\GI0X9GBJ\8012564765_e9b2695a28_b[1].jpg"/>
          <p:cNvPicPr>
            <a:picLocks noChangeAspect="1" noChangeArrowheads="1"/>
          </p:cNvPicPr>
          <p:nvPr/>
        </p:nvPicPr>
        <p:blipFill>
          <a:blip r:embed="rId3" cstate="print"/>
          <a:srcRect/>
          <a:stretch>
            <a:fillRect/>
          </a:stretch>
        </p:blipFill>
        <p:spPr bwMode="auto">
          <a:xfrm>
            <a:off x="0" y="2348880"/>
            <a:ext cx="3779912" cy="4509120"/>
          </a:xfrm>
          <a:prstGeom prst="rect">
            <a:avLst/>
          </a:prstGeom>
          <a:noFill/>
        </p:spPr>
      </p:pic>
      <p:pic>
        <p:nvPicPr>
          <p:cNvPr id="1028" name="Picture 4" descr="C:\Users\lisa\AppData\Local\Microsoft\Windows\INetCache\IE\MUUFHS67\Lancaster_bomber_over_Cowes_in_May_2013_6[1].jpg"/>
          <p:cNvPicPr>
            <a:picLocks noChangeAspect="1" noChangeArrowheads="1"/>
          </p:cNvPicPr>
          <p:nvPr/>
        </p:nvPicPr>
        <p:blipFill>
          <a:blip r:embed="rId4" cstate="print"/>
          <a:srcRect/>
          <a:stretch>
            <a:fillRect/>
          </a:stretch>
        </p:blipFill>
        <p:spPr bwMode="auto">
          <a:xfrm>
            <a:off x="3779912" y="4431258"/>
            <a:ext cx="3096344" cy="2426742"/>
          </a:xfrm>
          <a:prstGeom prst="rect">
            <a:avLst/>
          </a:prstGeom>
          <a:noFill/>
        </p:spPr>
      </p:pic>
    </p:spTree>
  </p:cSld>
  <p:clrMapOvr>
    <a:masterClrMapping/>
  </p:clrMapOvr>
  <p:transition>
    <p:pull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1502</TotalTime>
  <Words>154</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James hall fact file</vt:lpstr>
      <vt:lpstr>Slide 2</vt:lpstr>
      <vt:lpstr>Lancaster bomber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James hall fact file</dc:title>
  <dc:creator>lisa southwood</dc:creator>
  <cp:lastModifiedBy>lisa southwood</cp:lastModifiedBy>
  <cp:revision>59</cp:revision>
  <dcterms:created xsi:type="dcterms:W3CDTF">2020-05-05T08:25:56Z</dcterms:created>
  <dcterms:modified xsi:type="dcterms:W3CDTF">2020-05-07T08:40:55Z</dcterms:modified>
</cp:coreProperties>
</file>