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8" r:id="rId4"/>
    <p:sldId id="259" r:id="rId5"/>
    <p:sldId id="260" r:id="rId6"/>
    <p:sldId id="261" r:id="rId7"/>
    <p:sldId id="257" r:id="rId8"/>
    <p:sldId id="262" r:id="rId9"/>
    <p:sldId id="263" r:id="rId10"/>
    <p:sldId id="266" r:id="rId11"/>
    <p:sldId id="267" r:id="rId12"/>
    <p:sldId id="269" r:id="rId13"/>
    <p:sldId id="270" r:id="rId14"/>
    <p:sldId id="271" r:id="rId15"/>
    <p:sldId id="272" r:id="rId16"/>
    <p:sldId id="265" r:id="rId17"/>
    <p:sldId id="273" r:id="rId18"/>
    <p:sldId id="274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339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83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71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0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30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86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6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17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59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46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14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940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FFECA-4EBA-4C32-A7C0-01E893DFBB7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CD655-511E-4942-8B68-09FECC85A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91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Journey to my Country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85394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rved Right Arrow 3"/>
          <p:cNvSpPr/>
          <p:nvPr/>
        </p:nvSpPr>
        <p:spPr>
          <a:xfrm>
            <a:off x="323528" y="1124744"/>
            <a:ext cx="2382408" cy="2169752"/>
          </a:xfrm>
          <a:prstGeom prst="curvedRightArrow">
            <a:avLst>
              <a:gd name="adj1" fmla="val 5640"/>
              <a:gd name="adj2" fmla="val 4887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5936" y="1124266"/>
            <a:ext cx="4674376" cy="119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74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8918"/>
            <a:ext cx="22002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1942331" cy="16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05" y="4182228"/>
            <a:ext cx="2234384" cy="14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2200275" cy="169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85" y="4912230"/>
            <a:ext cx="1514371" cy="176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7996" y="797918"/>
            <a:ext cx="12763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8018" y="3244334"/>
            <a:ext cx="345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Arial" pitchFamily="34" charset="0"/>
                <a:cs typeface="Arial" pitchFamily="34" charset="0"/>
              </a:rPr>
              <a:t>Where are we?</a:t>
            </a:r>
          </a:p>
        </p:txBody>
      </p:sp>
      <p:pic>
        <p:nvPicPr>
          <p:cNvPr id="1032" name="Picture 8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65532"/>
            <a:ext cx="914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8918"/>
            <a:ext cx="22002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1942331" cy="16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05" y="4182228"/>
            <a:ext cx="2234384" cy="14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2200275" cy="169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85" y="4912230"/>
            <a:ext cx="1514371" cy="176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7996" y="797918"/>
            <a:ext cx="12763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9832" y="3166565"/>
            <a:ext cx="32003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dirty="0" smtClean="0">
                <a:latin typeface="Arial" pitchFamily="34" charset="0"/>
                <a:cs typeface="Arial" pitchFamily="34" charset="0"/>
              </a:rPr>
              <a:t>Wales</a:t>
            </a:r>
            <a:endParaRPr lang="en-GB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2588618"/>
            <a:ext cx="191224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Cardiff Castle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909865" y="1578789"/>
            <a:ext cx="1604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Daffodil  - the national flower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660232" y="256653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Millennium Stadium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514204" y="5642232"/>
            <a:ext cx="20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Cardiff Bay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28984" y="4560786"/>
            <a:ext cx="1855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Welsh harp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5301208"/>
            <a:ext cx="248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W</a:t>
            </a:r>
            <a:r>
              <a:rPr lang="en-GB" dirty="0" smtClean="0"/>
              <a:t>elsh Assembly</a:t>
            </a:r>
            <a:endParaRPr lang="en-GB" dirty="0"/>
          </a:p>
        </p:txBody>
      </p:sp>
      <p:pic>
        <p:nvPicPr>
          <p:cNvPr id="2051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54" y="6260795"/>
            <a:ext cx="914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6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1076" y="2885181"/>
            <a:ext cx="3006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Where are we?</a:t>
            </a:r>
            <a:endParaRPr lang="en-GB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Notched Right Arrow 9">
            <a:hlinkClick r:id="" action="ppaction://hlinkshowjump?jump=nextslide"/>
          </p:cNvPr>
          <p:cNvSpPr/>
          <p:nvPr/>
        </p:nvSpPr>
        <p:spPr>
          <a:xfrm>
            <a:off x="7901234" y="6127431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8806"/>
            <a:ext cx="1901197" cy="14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47864" y="836712"/>
            <a:ext cx="3357551" cy="1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18619"/>
            <a:ext cx="2287141" cy="171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603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14" y="4393881"/>
            <a:ext cx="23812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6" y="4943088"/>
            <a:ext cx="2058592" cy="154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94" y="4405375"/>
            <a:ext cx="18288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0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1076" y="2885181"/>
            <a:ext cx="3521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Scotland</a:t>
            </a:r>
            <a:endParaRPr lang="en-GB" sz="4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Notched Right Arrow 9">
            <a:hlinkClick r:id="" action="ppaction://hlinkshowjump?jump=nextslide"/>
          </p:cNvPr>
          <p:cNvSpPr/>
          <p:nvPr/>
        </p:nvSpPr>
        <p:spPr>
          <a:xfrm>
            <a:off x="7901234" y="6320704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8806"/>
            <a:ext cx="1901197" cy="14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47864" y="836712"/>
            <a:ext cx="3357551" cy="13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18619"/>
            <a:ext cx="2287141" cy="171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603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14" y="4393881"/>
            <a:ext cx="23812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6" y="4943088"/>
            <a:ext cx="2058592" cy="154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024" y="2242459"/>
            <a:ext cx="232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Edinburgh Castle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215921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Forth Bridge - Edinburgh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588224" y="40365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Edinburgh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836014" y="6127431"/>
            <a:ext cx="217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Highland Cattle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88846" y="646869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Ben Nevis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35392" y="4405848"/>
            <a:ext cx="295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Scottish Parliament 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64" y="4493717"/>
            <a:ext cx="1828358" cy="122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73164" y="5699880"/>
            <a:ext cx="197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Scottish Thistle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8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1076" y="2885181"/>
            <a:ext cx="3006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Where are we?</a:t>
            </a:r>
            <a:endParaRPr lang="en-GB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Notched Right Arrow 9">
            <a:hlinkClick r:id="" action="ppaction://hlinkshowjump?jump=nextslide"/>
          </p:cNvPr>
          <p:cNvSpPr/>
          <p:nvPr/>
        </p:nvSpPr>
        <p:spPr>
          <a:xfrm>
            <a:off x="7901234" y="5961103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249627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50" y="3933056"/>
            <a:ext cx="2331343" cy="17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132187" cy="224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2" y="2885181"/>
            <a:ext cx="2533464" cy="168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8084"/>
            <a:ext cx="1646895" cy="15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3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768" y="2852151"/>
            <a:ext cx="5249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Northern Ireland</a:t>
            </a:r>
            <a:endParaRPr lang="en-GB" sz="4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Notched Right Arrow 9">
            <a:hlinkClick r:id="" action="ppaction://hlinkshowjump?jump=nextslide"/>
          </p:cNvPr>
          <p:cNvSpPr/>
          <p:nvPr/>
        </p:nvSpPr>
        <p:spPr>
          <a:xfrm>
            <a:off x="7901234" y="5961103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249627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50" y="3933056"/>
            <a:ext cx="2331343" cy="17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132187" cy="224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2" y="2885181"/>
            <a:ext cx="2533464" cy="168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8084"/>
            <a:ext cx="1646895" cy="15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1" y="2204864"/>
            <a:ext cx="2496277" cy="37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Stormont Parliament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24128" y="2579965"/>
            <a:ext cx="271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Giants Causeway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17612" y="4539738"/>
            <a:ext cx="2533464" cy="367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Belfast Port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347864" y="558974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Irish Shamrock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03850" y="3629155"/>
            <a:ext cx="233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City Hall Belfast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1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3680" y="476672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A Traditional English Tea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 bwMode="auto">
          <a:xfrm>
            <a:off x="3034919" y="1218072"/>
            <a:ext cx="3657313" cy="242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1854206" cy="24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10294"/>
            <a:ext cx="2451906" cy="222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65304"/>
            <a:ext cx="914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96" y="3863081"/>
            <a:ext cx="2095445" cy="25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5273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Which Country does this food come from?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26670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3132" y="534537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Haggis from Scotland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3342" y="5397957"/>
            <a:ext cx="435458" cy="26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65304"/>
            <a:ext cx="914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5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5273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Which Country does this food come from?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3132" y="5345376"/>
            <a:ext cx="377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Shortbread from Scotland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5397957"/>
            <a:ext cx="435458" cy="26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65304"/>
            <a:ext cx="914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1981200"/>
            <a:ext cx="37814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35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5273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Which Country does this food come from?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3132" y="5514510"/>
            <a:ext cx="356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Welsh Rarebit from Wales</a:t>
            </a:r>
            <a:endParaRPr lang="en-GB" dirty="0"/>
          </a:p>
        </p:txBody>
      </p:sp>
      <p:pic>
        <p:nvPicPr>
          <p:cNvPr id="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65304"/>
            <a:ext cx="914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132" y="1711455"/>
            <a:ext cx="3679676" cy="367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78" y="5475742"/>
            <a:ext cx="774282" cy="48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8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9"/>
            <a:ext cx="6192688" cy="1008112"/>
          </a:xfrm>
        </p:spPr>
        <p:txBody>
          <a:bodyPr>
            <a:normAutofit fontScale="90000"/>
          </a:bodyPr>
          <a:lstStyle/>
          <a:p>
            <a:r>
              <a:rPr lang="en-GB" b="1" cap="all" dirty="0"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</a:rPr>
              <a:t>The British isles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4968552" cy="548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ched Right Arrow 3">
            <a:hlinkClick r:id="" action="ppaction://hlinkshowjump?jump=nextslide"/>
          </p:cNvPr>
          <p:cNvSpPr/>
          <p:nvPr/>
        </p:nvSpPr>
        <p:spPr>
          <a:xfrm>
            <a:off x="7884368" y="6359016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7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5273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Which Country does this food come from?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3132" y="5345376"/>
            <a:ext cx="356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Fish and chips from  England</a:t>
            </a:r>
            <a:endParaRPr lang="en-GB" dirty="0"/>
          </a:p>
        </p:txBody>
      </p:sp>
      <p:pic>
        <p:nvPicPr>
          <p:cNvPr id="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65304"/>
            <a:ext cx="914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45" y="1601695"/>
            <a:ext cx="3738931" cy="338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232232"/>
            <a:ext cx="797517" cy="48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0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5273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Which Country does this food come from?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534537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Roast beef and </a:t>
            </a:r>
            <a:r>
              <a:rPr lang="en-GB" dirty="0"/>
              <a:t>Y</a:t>
            </a:r>
            <a:r>
              <a:rPr lang="en-GB" dirty="0" smtClean="0"/>
              <a:t>orkshire pudding from  England</a:t>
            </a:r>
            <a:endParaRPr lang="en-GB" dirty="0"/>
          </a:p>
        </p:txBody>
      </p:sp>
      <p:pic>
        <p:nvPicPr>
          <p:cNvPr id="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165304"/>
            <a:ext cx="9144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06" y="5255878"/>
            <a:ext cx="797517" cy="48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081213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4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054" y="5319488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183904" cy="240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448" y="274638"/>
            <a:ext cx="6035352" cy="994122"/>
          </a:xfrm>
        </p:spPr>
        <p:txBody>
          <a:bodyPr/>
          <a:lstStyle/>
          <a:p>
            <a:r>
              <a:rPr lang="en-GB" dirty="0" smtClean="0"/>
              <a:t>Flags of the British Isles</a:t>
            </a:r>
            <a:endParaRPr lang="en-GB" dirty="0"/>
          </a:p>
        </p:txBody>
      </p:sp>
      <p:pic>
        <p:nvPicPr>
          <p:cNvPr id="2051" name="Picture 3">
            <a:hlinkClick r:id="" action="ppaction://noaction">
              <a:snd r:embed="rId6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0" y="4930861"/>
            <a:ext cx="2302501" cy="13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8" name="click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30861"/>
            <a:ext cx="2232248" cy="13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8" name="click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16" y="4930861"/>
            <a:ext cx="2290717" cy="138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" action="ppaction://noaction">
              <a:snd r:embed="rId8" name="click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31" y="3284984"/>
            <a:ext cx="2422970" cy="14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" action="ppaction://noaction">
              <a:snd r:embed="rId8" name="click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10880"/>
            <a:ext cx="2160240" cy="14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1393199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Which is the English flag?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Notched Right Arrow 26">
            <a:hlinkClick r:id="" action="ppaction://hlinkshowjump?jump=nextslide"/>
          </p:cNvPr>
          <p:cNvSpPr/>
          <p:nvPr/>
        </p:nvSpPr>
        <p:spPr>
          <a:xfrm>
            <a:off x="7884368" y="6369472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Arrow 5"/>
          <p:cNvSpPr/>
          <p:nvPr/>
        </p:nvSpPr>
        <p:spPr>
          <a:xfrm rot="20870804">
            <a:off x="2303960" y="1772816"/>
            <a:ext cx="1080120" cy="2051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9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183904" cy="240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51448" y="274638"/>
            <a:ext cx="6035352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Flags of the British Isles</a:t>
            </a:r>
            <a:endParaRPr lang="en-GB" dirty="0"/>
          </a:p>
        </p:txBody>
      </p:sp>
      <p:pic>
        <p:nvPicPr>
          <p:cNvPr id="4" name="Picture 3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71282"/>
            <a:ext cx="2302501" cy="13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60975"/>
            <a:ext cx="2232248" cy="13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>
              <a:snd r:embed="rId6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0975"/>
            <a:ext cx="2293646" cy="13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80" y="2991257"/>
            <a:ext cx="2422970" cy="14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65" y="2991257"/>
            <a:ext cx="2160240" cy="14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9872" y="1393199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Which is the Scottish flag?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Notched Right Arrow 9">
            <a:hlinkClick r:id="" action="ppaction://hlinkshowjump?jump=nextslide"/>
          </p:cNvPr>
          <p:cNvSpPr/>
          <p:nvPr/>
        </p:nvSpPr>
        <p:spPr>
          <a:xfrm>
            <a:off x="7884368" y="6341616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Arrow 11"/>
          <p:cNvSpPr/>
          <p:nvPr/>
        </p:nvSpPr>
        <p:spPr>
          <a:xfrm rot="1751861">
            <a:off x="1796360" y="1139674"/>
            <a:ext cx="1626967" cy="186005"/>
          </a:xfrm>
          <a:prstGeom prst="leftArrow">
            <a:avLst>
              <a:gd name="adj1" fmla="val 50000"/>
              <a:gd name="adj2" fmla="val 488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183904" cy="240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51448" y="274638"/>
            <a:ext cx="6035352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Flags of the British Isles</a:t>
            </a:r>
            <a:endParaRPr lang="en-GB" dirty="0"/>
          </a:p>
        </p:txBody>
      </p:sp>
      <p:pic>
        <p:nvPicPr>
          <p:cNvPr id="4" name="Picture 3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2302501" cy="13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55" y="4725144"/>
            <a:ext cx="2232248" cy="13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08" y="4710714"/>
            <a:ext cx="2263899" cy="136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31" y="2996952"/>
            <a:ext cx="2422970" cy="14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" action="ppaction://noaction">
              <a:snd r:embed="rId8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51614"/>
            <a:ext cx="2160240" cy="14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9872" y="1393199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Which is the flag of Northern Ireland?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Notched Right Arrow 10">
            <a:hlinkClick r:id="" action="ppaction://hlinkshowjump?jump=nextslide"/>
          </p:cNvPr>
          <p:cNvSpPr/>
          <p:nvPr/>
        </p:nvSpPr>
        <p:spPr>
          <a:xfrm>
            <a:off x="8028384" y="6292808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662">
            <a:off x="1549821" y="983621"/>
            <a:ext cx="1723990" cy="106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183904" cy="240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51448" y="274638"/>
            <a:ext cx="6035352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Flags of the British Isles</a:t>
            </a:r>
            <a:endParaRPr lang="en-GB" dirty="0"/>
          </a:p>
        </p:txBody>
      </p:sp>
      <p:pic>
        <p:nvPicPr>
          <p:cNvPr id="4" name="Picture 3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7" y="4725144"/>
            <a:ext cx="2302501" cy="13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09093"/>
            <a:ext cx="2232248" cy="139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123" y="4713253"/>
            <a:ext cx="2246895" cy="13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31" y="2996952"/>
            <a:ext cx="2422970" cy="14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34022"/>
            <a:ext cx="2160240" cy="14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9872" y="1383877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itchFamily="34" charset="0"/>
                <a:cs typeface="Arial" pitchFamily="34" charset="0"/>
              </a:rPr>
              <a:t>Which is the Welsh flag?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Notched Right Arrow 9">
            <a:hlinkClick r:id="" action="ppaction://hlinkshowjump?jump=nextslide"/>
          </p:cNvPr>
          <p:cNvSpPr/>
          <p:nvPr/>
        </p:nvSpPr>
        <p:spPr>
          <a:xfrm>
            <a:off x="8100392" y="6207704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 Arrow 10"/>
          <p:cNvSpPr/>
          <p:nvPr/>
        </p:nvSpPr>
        <p:spPr>
          <a:xfrm rot="20899256">
            <a:off x="1696894" y="1675483"/>
            <a:ext cx="1728786" cy="1194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260648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itchFamily="34" charset="0"/>
                <a:cs typeface="Arial" pitchFamily="34" charset="0"/>
              </a:rPr>
              <a:t>Our flags go together to make the Union Jack Flag</a:t>
            </a:r>
            <a:endParaRPr lang="en-GB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28" b="8607"/>
          <a:stretch/>
        </p:blipFill>
        <p:spPr bwMode="auto">
          <a:xfrm>
            <a:off x="2041435" y="1988840"/>
            <a:ext cx="5011494" cy="316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23" y="1988840"/>
            <a:ext cx="4998957" cy="316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51" y="1988840"/>
            <a:ext cx="5055542" cy="316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55" y="2009432"/>
            <a:ext cx="5029296" cy="31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55" y="1954560"/>
            <a:ext cx="5291137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Notched Right Arrow 10">
            <a:hlinkClick r:id="" action="ppaction://hlinkshowjump?jump=nextslide"/>
          </p:cNvPr>
          <p:cNvSpPr/>
          <p:nvPr/>
        </p:nvSpPr>
        <p:spPr>
          <a:xfrm>
            <a:off x="8100392" y="6041376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1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1076" y="2885181"/>
            <a:ext cx="3006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Where are we?</a:t>
            </a:r>
            <a:endParaRPr lang="en-GB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2930"/>
            <a:ext cx="1604962" cy="214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96" y="4221088"/>
            <a:ext cx="2487173" cy="14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4" y="3478709"/>
            <a:ext cx="14287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75" y="836712"/>
            <a:ext cx="2177365" cy="163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62" y="4227690"/>
            <a:ext cx="1873940" cy="197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otched Right Arrow 9">
            <a:hlinkClick r:id="" action="ppaction://hlinkshowjump?jump=nextslide"/>
          </p:cNvPr>
          <p:cNvSpPr/>
          <p:nvPr/>
        </p:nvSpPr>
        <p:spPr>
          <a:xfrm>
            <a:off x="7901234" y="6200258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6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6" y="3770175"/>
            <a:ext cx="14287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62" y="4227690"/>
            <a:ext cx="1873940" cy="197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75" y="836712"/>
            <a:ext cx="2177365" cy="163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2930"/>
            <a:ext cx="1604962" cy="214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96" y="4221088"/>
            <a:ext cx="2487173" cy="145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38382" y="2805786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smtClean="0">
                <a:latin typeface="Arial" pitchFamily="34" charset="0"/>
                <a:cs typeface="Arial" pitchFamily="34" charset="0"/>
              </a:rPr>
              <a:t>London </a:t>
            </a:r>
            <a:endParaRPr lang="en-GB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Notched Right Arrow 10">
            <a:hlinkClick r:id="" action="ppaction://hlinkshowjump?jump=nextslide"/>
          </p:cNvPr>
          <p:cNvSpPr/>
          <p:nvPr/>
        </p:nvSpPr>
        <p:spPr>
          <a:xfrm>
            <a:off x="7893456" y="6369472"/>
            <a:ext cx="864096" cy="332656"/>
          </a:xfrm>
          <a:prstGeom prst="notched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55576" y="212030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London Bus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876256" y="240605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Big Ben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166096" y="5671939"/>
            <a:ext cx="21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Buckingham Palace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65862" y="6229890"/>
            <a:ext cx="180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London Eye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612285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Queens Guards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537235" y="243645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Tower Bridge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8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207</Words>
  <Application>Microsoft Office PowerPoint</Application>
  <PresentationFormat>On-screen Show (4:3)</PresentationFormat>
  <Paragraphs>54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Journey to my Country</vt:lpstr>
      <vt:lpstr>The British isles </vt:lpstr>
      <vt:lpstr>Flags of the British Isles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British isles</dc:title>
  <dc:creator>helenpc</dc:creator>
  <cp:lastModifiedBy>user1</cp:lastModifiedBy>
  <cp:revision>51</cp:revision>
  <dcterms:created xsi:type="dcterms:W3CDTF">2011-11-24T10:46:14Z</dcterms:created>
  <dcterms:modified xsi:type="dcterms:W3CDTF">2020-06-18T14:00:41Z</dcterms:modified>
</cp:coreProperties>
</file>