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1" r:id="rId2"/>
    <p:sldMasterId id="2147483653" r:id="rId3"/>
    <p:sldMasterId id="2147483655" r:id="rId4"/>
    <p:sldMasterId id="2147483657" r:id="rId5"/>
  </p:sldMasterIdLst>
  <p:notesMasterIdLst>
    <p:notesMasterId r:id="rId2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x="9144000" cy="6858000" type="screen4x3"/>
  <p:notesSz cx="6858000" cy="9144000"/>
  <p:embeddedFontLst>
    <p:embeddedFont>
      <p:font typeface="Play" panose="020B0604020202020204" charset="0"/>
      <p:regular r:id="rId23"/>
      <p:bold r:id="rId24"/>
    </p:embeddedFont>
    <p:embeddedFont>
      <p:font typeface="NTR" panose="020B0604020202020204" charset="0"/>
      <p:regular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guide id="3" pos="317">
          <p15:clr>
            <a:srgbClr val="000000"/>
          </p15:clr>
        </p15:guide>
        <p15:guide id="4" orient="horz" pos="3997">
          <p15:clr>
            <a:srgbClr val="000000"/>
          </p15:clr>
        </p15:guide>
        <p15:guide id="5" pos="5443">
          <p15:clr>
            <a:srgbClr val="000000"/>
          </p15:clr>
        </p15:guide>
        <p15:guide id="6" orient="horz" pos="323">
          <p15:clr>
            <a:srgbClr val="000000"/>
          </p15:clr>
        </p15:guide>
        <p15:guide id="7" pos="476">
          <p15:clr>
            <a:srgbClr val="000000"/>
          </p15:clr>
        </p15:guide>
        <p15:guide id="8" orient="horz" pos="459">
          <p15:clr>
            <a:srgbClr val="000000"/>
          </p15:clr>
        </p15:guide>
        <p15:guide id="9" orient="horz" pos="3838">
          <p15:clr>
            <a:srgbClr val="000000"/>
          </p15:clr>
        </p15:guide>
        <p15:guide id="10" pos="5284">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jDHf7JEAtITeYkaqLUNKhIuKoej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546" y="72"/>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font" Target="fonts/font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 name="Google Shape;4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 name="Google Shape;185;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 name="Google Shape;47;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 name="Google Shape;5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 name="Google Shape;6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 name="Google Shape;72;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 name="Google Shape;8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lanit Title Slide">
  <p:cSld name="Planit Title Slide">
    <p:spTree>
      <p:nvGrpSpPr>
        <p:cNvPr id="1" name="Shape 9"/>
        <p:cNvGrpSpPr/>
        <p:nvPr/>
      </p:nvGrpSpPr>
      <p:grpSpPr>
        <a:xfrm>
          <a:off x="0" y="0"/>
          <a:ext cx="0" cy="0"/>
          <a:chOff x="0" y="0"/>
          <a:chExt cx="0" cy="0"/>
        </a:xfrm>
      </p:grpSpPr>
      <p:sp>
        <p:nvSpPr>
          <p:cNvPr id="10" name="Google Shape;10;p23"/>
          <p:cNvSpPr>
            <a:spLocks noGrp="1"/>
          </p:cNvSpPr>
          <p:nvPr>
            <p:ph type="title"/>
          </p:nvPr>
        </p:nvSpPr>
        <p:spPr>
          <a:xfrm>
            <a:off x="539750" y="2359034"/>
            <a:ext cx="8064500" cy="655294"/>
          </a:xfrm>
          <a:prstGeom prst="roundRect">
            <a:avLst>
              <a:gd name="adj" fmla="val 2082"/>
            </a:avLst>
          </a:prstGeom>
          <a:noFill/>
          <a:ln>
            <a:noFill/>
          </a:ln>
        </p:spPr>
        <p:txBody>
          <a:bodyPr spcFirstLastPara="1" wrap="square" lIns="252000" tIns="252000" rIns="252000" bIns="252000" anchor="ctr" anchorCtr="1">
            <a:noAutofit/>
          </a:bodyPr>
          <a:lstStyle>
            <a:lvl1pPr lvl="0" algn="ctr">
              <a:lnSpc>
                <a:spcPct val="90000"/>
              </a:lnSpc>
              <a:spcBef>
                <a:spcPts val="0"/>
              </a:spcBef>
              <a:spcAft>
                <a:spcPts val="0"/>
              </a:spcAft>
              <a:buSzPts val="1400"/>
              <a:buNone/>
              <a:defRPr sz="6600" b="1">
                <a:solidFill>
                  <a:schemeClr val="lt1"/>
                </a:solidFill>
                <a:latin typeface="Play"/>
                <a:ea typeface="Play"/>
                <a:cs typeface="Play"/>
                <a:sym typeface="Play"/>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1" name="Google Shape;11;p23"/>
          <p:cNvSpPr>
            <a:spLocks noGrp="1"/>
          </p:cNvSpPr>
          <p:nvPr>
            <p:ph type="body" idx="1"/>
          </p:nvPr>
        </p:nvSpPr>
        <p:spPr>
          <a:xfrm>
            <a:off x="1654969" y="3199950"/>
            <a:ext cx="5834062" cy="543989"/>
          </a:xfrm>
          <a:prstGeom prst="roundRect">
            <a:avLst>
              <a:gd name="adj" fmla="val 558"/>
            </a:avLst>
          </a:prstGeom>
          <a:noFill/>
          <a:ln>
            <a:noFill/>
          </a:ln>
        </p:spPr>
        <p:txBody>
          <a:bodyPr spcFirstLastPara="1" wrap="square" lIns="252000" tIns="252000" rIns="252000" bIns="252000" anchor="ctr" anchorCtr="1">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Play"/>
                <a:ea typeface="Play"/>
                <a:cs typeface="Play"/>
                <a:sym typeface="Play"/>
              </a:defRPr>
            </a:lvl1pPr>
            <a:lvl2pPr marL="914400" lvl="1" indent="-342900" algn="l">
              <a:lnSpc>
                <a:spcPct val="90000"/>
              </a:lnSpc>
              <a:spcBef>
                <a:spcPts val="500"/>
              </a:spcBef>
              <a:spcAft>
                <a:spcPts val="0"/>
              </a:spcAft>
              <a:buClr>
                <a:srgbClr val="1C1C1C"/>
              </a:buClr>
              <a:buSzPts val="1800"/>
              <a:buChar char="•"/>
              <a:defRPr/>
            </a:lvl2pPr>
            <a:lvl3pPr marL="1371600" lvl="2" indent="-342900" algn="l">
              <a:lnSpc>
                <a:spcPct val="90000"/>
              </a:lnSpc>
              <a:spcBef>
                <a:spcPts val="500"/>
              </a:spcBef>
              <a:spcAft>
                <a:spcPts val="0"/>
              </a:spcAft>
              <a:buClr>
                <a:srgbClr val="1C1C1C"/>
              </a:buClr>
              <a:buSzPts val="1800"/>
              <a:buChar char="•"/>
              <a:defRPr/>
            </a:lvl3pPr>
            <a:lvl4pPr marL="1828800" lvl="3" indent="-342900" algn="l">
              <a:lnSpc>
                <a:spcPct val="90000"/>
              </a:lnSpc>
              <a:spcBef>
                <a:spcPts val="500"/>
              </a:spcBef>
              <a:spcAft>
                <a:spcPts val="0"/>
              </a:spcAft>
              <a:buClr>
                <a:srgbClr val="1C1C1C"/>
              </a:buClr>
              <a:buSzPts val="1800"/>
              <a:buChar char="•"/>
              <a:defRPr/>
            </a:lvl4pPr>
            <a:lvl5pPr marL="2286000" lvl="4" indent="-342900" algn="l">
              <a:lnSpc>
                <a:spcPct val="90000"/>
              </a:lnSpc>
              <a:spcBef>
                <a:spcPts val="500"/>
              </a:spcBef>
              <a:spcAft>
                <a:spcPts val="0"/>
              </a:spcAft>
              <a:buClr>
                <a:srgbClr val="1C1C1C"/>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ims Slide">
  <p:cSld name="Aims Slide">
    <p:spTree>
      <p:nvGrpSpPr>
        <p:cNvPr id="1" name="Shape 16"/>
        <p:cNvGrpSpPr/>
        <p:nvPr/>
      </p:nvGrpSpPr>
      <p:grpSpPr>
        <a:xfrm>
          <a:off x="0" y="0"/>
          <a:ext cx="0" cy="0"/>
          <a:chOff x="0" y="0"/>
          <a:chExt cx="0" cy="0"/>
        </a:xfrm>
      </p:grpSpPr>
      <p:sp>
        <p:nvSpPr>
          <p:cNvPr id="17" name="Google Shape;17;p20"/>
          <p:cNvSpPr>
            <a:spLocks noGrp="1"/>
          </p:cNvSpPr>
          <p:nvPr>
            <p:ph type="title"/>
          </p:nvPr>
        </p:nvSpPr>
        <p:spPr>
          <a:xfrm>
            <a:off x="476249" y="549275"/>
            <a:ext cx="8181975" cy="1325563"/>
          </a:xfrm>
          <a:prstGeom prst="roundRect">
            <a:avLst>
              <a:gd name="adj" fmla="val 2082"/>
            </a:avLst>
          </a:prstGeom>
          <a:noFill/>
          <a:ln>
            <a:noFill/>
          </a:ln>
        </p:spPr>
        <p:txBody>
          <a:bodyPr spcFirstLastPara="1" wrap="square" lIns="252000" tIns="252000" rIns="252000" bIns="252000" anchor="ctr" anchorCtr="1">
            <a:normAutofit/>
          </a:bodyPr>
          <a:lstStyle>
            <a:lvl1pPr lvl="0" algn="l">
              <a:lnSpc>
                <a:spcPct val="90000"/>
              </a:lnSpc>
              <a:spcBef>
                <a:spcPts val="0"/>
              </a:spcBef>
              <a:spcAft>
                <a:spcPts val="0"/>
              </a:spcAft>
              <a:buSzPts val="1400"/>
              <a:buNone/>
              <a:defRPr sz="4000" b="1">
                <a:latin typeface="Arial"/>
                <a:ea typeface="Arial"/>
                <a:cs typeface="Arial"/>
                <a:sym typeface="Aria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8" name="Google Shape;18;p20"/>
          <p:cNvSpPr>
            <a:spLocks noGrp="1"/>
          </p:cNvSpPr>
          <p:nvPr>
            <p:ph type="body" idx="1"/>
          </p:nvPr>
        </p:nvSpPr>
        <p:spPr>
          <a:xfrm>
            <a:off x="481012" y="2014537"/>
            <a:ext cx="8181975" cy="4351338"/>
          </a:xfrm>
          <a:prstGeom prst="roundRect">
            <a:avLst>
              <a:gd name="adj" fmla="val 558"/>
            </a:avLst>
          </a:prstGeom>
          <a:noFill/>
          <a:ln>
            <a:noFill/>
          </a:ln>
        </p:spPr>
        <p:txBody>
          <a:bodyPr spcFirstLastPara="1" wrap="square" lIns="252000" tIns="252000" rIns="252000" bIns="252000" anchor="t" anchorCtr="0">
            <a:noAutofit/>
          </a:bodyPr>
          <a:lstStyle>
            <a:lvl1pPr marL="457200" lvl="0" indent="-342900" algn="l">
              <a:lnSpc>
                <a:spcPct val="90000"/>
              </a:lnSpc>
              <a:spcBef>
                <a:spcPts val="1000"/>
              </a:spcBef>
              <a:spcAft>
                <a:spcPts val="0"/>
              </a:spcAft>
              <a:buClr>
                <a:srgbClr val="1C1C1C"/>
              </a:buClr>
              <a:buSzPts val="1800"/>
              <a:buChar char="•"/>
              <a:defRPr sz="1800">
                <a:latin typeface="NTR"/>
                <a:ea typeface="NTR"/>
                <a:cs typeface="NTR"/>
                <a:sym typeface="NTR"/>
              </a:defRPr>
            </a:lvl1pPr>
            <a:lvl2pPr marL="914400" lvl="1" indent="-330200" algn="l">
              <a:lnSpc>
                <a:spcPct val="90000"/>
              </a:lnSpc>
              <a:spcBef>
                <a:spcPts val="500"/>
              </a:spcBef>
              <a:spcAft>
                <a:spcPts val="0"/>
              </a:spcAft>
              <a:buClr>
                <a:srgbClr val="1C1C1C"/>
              </a:buClr>
              <a:buSzPts val="1600"/>
              <a:buChar char="•"/>
              <a:defRPr sz="1600">
                <a:latin typeface="NTR"/>
                <a:ea typeface="NTR"/>
                <a:cs typeface="NTR"/>
                <a:sym typeface="NTR"/>
              </a:defRPr>
            </a:lvl2pPr>
            <a:lvl3pPr marL="1371600" lvl="2" indent="-317500" algn="l">
              <a:lnSpc>
                <a:spcPct val="90000"/>
              </a:lnSpc>
              <a:spcBef>
                <a:spcPts val="500"/>
              </a:spcBef>
              <a:spcAft>
                <a:spcPts val="0"/>
              </a:spcAft>
              <a:buClr>
                <a:srgbClr val="1C1C1C"/>
              </a:buClr>
              <a:buSzPts val="1400"/>
              <a:buChar char="•"/>
              <a:defRPr sz="1400">
                <a:latin typeface="NTR"/>
                <a:ea typeface="NTR"/>
                <a:cs typeface="NTR"/>
                <a:sym typeface="NTR"/>
              </a:defRPr>
            </a:lvl3pPr>
            <a:lvl4pPr marL="1828800" lvl="3" indent="-317500" algn="l">
              <a:lnSpc>
                <a:spcPct val="90000"/>
              </a:lnSpc>
              <a:spcBef>
                <a:spcPts val="500"/>
              </a:spcBef>
              <a:spcAft>
                <a:spcPts val="0"/>
              </a:spcAft>
              <a:buClr>
                <a:srgbClr val="1C1C1C"/>
              </a:buClr>
              <a:buSzPts val="1400"/>
              <a:buChar char="•"/>
              <a:defRPr sz="1400">
                <a:latin typeface="NTR"/>
                <a:ea typeface="NTR"/>
                <a:cs typeface="NTR"/>
                <a:sym typeface="NTR"/>
              </a:defRPr>
            </a:lvl4pPr>
            <a:lvl5pPr marL="2286000" lvl="4" indent="-317500" algn="l">
              <a:lnSpc>
                <a:spcPct val="90000"/>
              </a:lnSpc>
              <a:spcBef>
                <a:spcPts val="500"/>
              </a:spcBef>
              <a:spcAft>
                <a:spcPts val="0"/>
              </a:spcAft>
              <a:buClr>
                <a:srgbClr val="1C1C1C"/>
              </a:buClr>
              <a:buSzPts val="1400"/>
              <a:buChar char="•"/>
              <a:defRPr sz="1400">
                <a:latin typeface="NTR"/>
                <a:ea typeface="NTR"/>
                <a:cs typeface="NTR"/>
                <a:sym typeface="NT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4"/>
        <p:cNvGrpSpPr/>
        <p:nvPr/>
      </p:nvGrpSpPr>
      <p:grpSpPr>
        <a:xfrm>
          <a:off x="0" y="0"/>
          <a:ext cx="0" cy="0"/>
          <a:chOff x="0" y="0"/>
          <a:chExt cx="0" cy="0"/>
        </a:xfrm>
      </p:grpSpPr>
      <p:sp>
        <p:nvSpPr>
          <p:cNvPr id="25" name="Google Shape;25;p22"/>
          <p:cNvSpPr>
            <a:spLocks noGrp="1"/>
          </p:cNvSpPr>
          <p:nvPr>
            <p:ph type="title"/>
          </p:nvPr>
        </p:nvSpPr>
        <p:spPr>
          <a:xfrm>
            <a:off x="457198" y="485773"/>
            <a:ext cx="8220075" cy="1595581"/>
          </a:xfrm>
          <a:prstGeom prst="roundRect">
            <a:avLst>
              <a:gd name="adj" fmla="val 2082"/>
            </a:avLst>
          </a:prstGeom>
          <a:noFill/>
          <a:ln>
            <a:noFill/>
          </a:ln>
        </p:spPr>
        <p:txBody>
          <a:bodyPr spcFirstLastPara="1" wrap="square" lIns="252000" tIns="252000" rIns="252000" bIns="252000" anchor="ctr" anchorCtr="1">
            <a:normAutofit/>
          </a:bodyPr>
          <a:lstStyle>
            <a:lvl1pPr lvl="0" algn="l">
              <a:lnSpc>
                <a:spcPct val="90000"/>
              </a:lnSpc>
              <a:spcBef>
                <a:spcPts val="0"/>
              </a:spcBef>
              <a:spcAft>
                <a:spcPts val="0"/>
              </a:spcAft>
              <a:buSzPts val="1400"/>
              <a:buNone/>
              <a:defRPr sz="4000" b="1">
                <a:latin typeface="Arial"/>
                <a:ea typeface="Arial"/>
                <a:cs typeface="Arial"/>
                <a:sym typeface="Aria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6" name="Google Shape;26;p22"/>
          <p:cNvSpPr>
            <a:spLocks noGrp="1"/>
          </p:cNvSpPr>
          <p:nvPr>
            <p:ph type="body" idx="1"/>
          </p:nvPr>
        </p:nvSpPr>
        <p:spPr>
          <a:xfrm>
            <a:off x="457197" y="2153354"/>
            <a:ext cx="8220075" cy="4242683"/>
          </a:xfrm>
          <a:prstGeom prst="roundRect">
            <a:avLst>
              <a:gd name="adj" fmla="val 558"/>
            </a:avLst>
          </a:prstGeom>
          <a:noFill/>
          <a:ln>
            <a:noFill/>
          </a:ln>
        </p:spPr>
        <p:txBody>
          <a:bodyPr spcFirstLastPara="1" wrap="square" lIns="252000" tIns="252000" rIns="252000" bIns="252000" anchor="t" anchorCtr="0">
            <a:noAutofit/>
          </a:bodyPr>
          <a:lstStyle>
            <a:lvl1pPr marL="457200" lvl="0" indent="-342900" algn="l">
              <a:lnSpc>
                <a:spcPct val="90000"/>
              </a:lnSpc>
              <a:spcBef>
                <a:spcPts val="1000"/>
              </a:spcBef>
              <a:spcAft>
                <a:spcPts val="0"/>
              </a:spcAft>
              <a:buClr>
                <a:srgbClr val="1C1C1C"/>
              </a:buClr>
              <a:buSzPts val="1800"/>
              <a:buChar char="•"/>
              <a:defRPr sz="1800">
                <a:latin typeface="NTR"/>
                <a:ea typeface="NTR"/>
                <a:cs typeface="NTR"/>
                <a:sym typeface="NTR"/>
              </a:defRPr>
            </a:lvl1pPr>
            <a:lvl2pPr marL="914400" lvl="1" indent="-330200" algn="l">
              <a:lnSpc>
                <a:spcPct val="90000"/>
              </a:lnSpc>
              <a:spcBef>
                <a:spcPts val="500"/>
              </a:spcBef>
              <a:spcAft>
                <a:spcPts val="0"/>
              </a:spcAft>
              <a:buClr>
                <a:srgbClr val="1C1C1C"/>
              </a:buClr>
              <a:buSzPts val="1600"/>
              <a:buChar char="•"/>
              <a:defRPr sz="1600">
                <a:latin typeface="NTR"/>
                <a:ea typeface="NTR"/>
                <a:cs typeface="NTR"/>
                <a:sym typeface="NTR"/>
              </a:defRPr>
            </a:lvl2pPr>
            <a:lvl3pPr marL="1371600" lvl="2" indent="-317500" algn="l">
              <a:lnSpc>
                <a:spcPct val="90000"/>
              </a:lnSpc>
              <a:spcBef>
                <a:spcPts val="500"/>
              </a:spcBef>
              <a:spcAft>
                <a:spcPts val="0"/>
              </a:spcAft>
              <a:buClr>
                <a:srgbClr val="1C1C1C"/>
              </a:buClr>
              <a:buSzPts val="1400"/>
              <a:buChar char="•"/>
              <a:defRPr sz="1400">
                <a:latin typeface="NTR"/>
                <a:ea typeface="NTR"/>
                <a:cs typeface="NTR"/>
                <a:sym typeface="NTR"/>
              </a:defRPr>
            </a:lvl3pPr>
            <a:lvl4pPr marL="1828800" lvl="3" indent="-317500" algn="l">
              <a:lnSpc>
                <a:spcPct val="90000"/>
              </a:lnSpc>
              <a:spcBef>
                <a:spcPts val="500"/>
              </a:spcBef>
              <a:spcAft>
                <a:spcPts val="0"/>
              </a:spcAft>
              <a:buClr>
                <a:srgbClr val="1C1C1C"/>
              </a:buClr>
              <a:buSzPts val="1400"/>
              <a:buChar char="•"/>
              <a:defRPr sz="1400">
                <a:latin typeface="NTR"/>
                <a:ea typeface="NTR"/>
                <a:cs typeface="NTR"/>
                <a:sym typeface="NTR"/>
              </a:defRPr>
            </a:lvl4pPr>
            <a:lvl5pPr marL="2286000" lvl="4" indent="-317500" algn="l">
              <a:lnSpc>
                <a:spcPct val="90000"/>
              </a:lnSpc>
              <a:spcBef>
                <a:spcPts val="500"/>
              </a:spcBef>
              <a:spcAft>
                <a:spcPts val="0"/>
              </a:spcAft>
              <a:buClr>
                <a:srgbClr val="1C1C1C"/>
              </a:buClr>
              <a:buSzPts val="1400"/>
              <a:buChar char="•"/>
              <a:defRPr sz="1400">
                <a:latin typeface="NTR"/>
                <a:ea typeface="NTR"/>
                <a:cs typeface="NTR"/>
                <a:sym typeface="NT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
        <p:cNvGrpSpPr/>
        <p:nvPr/>
      </p:nvGrpSpPr>
      <p:grpSpPr>
        <a:xfrm>
          <a:off x="0" y="0"/>
          <a:ext cx="0" cy="0"/>
          <a:chOff x="0" y="0"/>
          <a:chExt cx="0" cy="0"/>
        </a:xfrm>
      </p:grpSpPr>
      <p:sp>
        <p:nvSpPr>
          <p:cNvPr id="33" name="Google Shape;33;p25"/>
          <p:cNvSpPr>
            <a:spLocks noGrp="1"/>
          </p:cNvSpPr>
          <p:nvPr>
            <p:ph type="ctrTitle"/>
          </p:nvPr>
        </p:nvSpPr>
        <p:spPr>
          <a:xfrm>
            <a:off x="466725" y="1122363"/>
            <a:ext cx="8201025" cy="2387600"/>
          </a:xfrm>
          <a:prstGeom prst="roundRect">
            <a:avLst>
              <a:gd name="adj" fmla="val 2082"/>
            </a:avLst>
          </a:prstGeom>
          <a:noFill/>
          <a:ln>
            <a:noFill/>
          </a:ln>
        </p:spPr>
        <p:txBody>
          <a:bodyPr spcFirstLastPara="1" wrap="square" lIns="252000" tIns="252000" rIns="252000" bIns="252000" anchor="ctr" anchorCtr="1">
            <a:normAutofit/>
          </a:bodyPr>
          <a:lstStyle>
            <a:lvl1pPr lvl="0" algn="ctr">
              <a:lnSpc>
                <a:spcPct val="90000"/>
              </a:lnSpc>
              <a:spcBef>
                <a:spcPts val="0"/>
              </a:spcBef>
              <a:spcAft>
                <a:spcPts val="0"/>
              </a:spcAft>
              <a:buSzPts val="1400"/>
              <a:buNone/>
              <a:defRPr sz="4000">
                <a:latin typeface="Arial"/>
                <a:ea typeface="Arial"/>
                <a:cs typeface="Arial"/>
                <a:sym typeface="Aria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4" name="Google Shape;34;p25"/>
          <p:cNvSpPr>
            <a:spLocks noGrp="1"/>
          </p:cNvSpPr>
          <p:nvPr>
            <p:ph type="subTitle" idx="1"/>
          </p:nvPr>
        </p:nvSpPr>
        <p:spPr>
          <a:xfrm>
            <a:off x="466725" y="3602038"/>
            <a:ext cx="8201025" cy="1655762"/>
          </a:xfrm>
          <a:prstGeom prst="roundRect">
            <a:avLst>
              <a:gd name="adj" fmla="val 558"/>
            </a:avLst>
          </a:prstGeom>
          <a:noFill/>
          <a:ln>
            <a:noFill/>
          </a:ln>
        </p:spPr>
        <p:txBody>
          <a:bodyPr spcFirstLastPara="1" wrap="square" lIns="252000" tIns="252000" rIns="252000" bIns="252000" anchor="t" anchorCtr="0">
            <a:noAutofit/>
          </a:bodyPr>
          <a:lstStyle>
            <a:lvl1pPr lvl="0" algn="ctr">
              <a:lnSpc>
                <a:spcPct val="90000"/>
              </a:lnSpc>
              <a:spcBef>
                <a:spcPts val="1000"/>
              </a:spcBef>
              <a:spcAft>
                <a:spcPts val="0"/>
              </a:spcAft>
              <a:buClr>
                <a:srgbClr val="1C1C1C"/>
              </a:buClr>
              <a:buSzPts val="2400"/>
              <a:buNone/>
              <a:defRPr sz="2400">
                <a:latin typeface="NTR"/>
                <a:ea typeface="NTR"/>
                <a:cs typeface="NTR"/>
                <a:sym typeface="NTR"/>
              </a:defRPr>
            </a:lvl1pPr>
            <a:lvl2pPr lvl="1" algn="ctr">
              <a:lnSpc>
                <a:spcPct val="90000"/>
              </a:lnSpc>
              <a:spcBef>
                <a:spcPts val="500"/>
              </a:spcBef>
              <a:spcAft>
                <a:spcPts val="0"/>
              </a:spcAft>
              <a:buClr>
                <a:srgbClr val="1C1C1C"/>
              </a:buClr>
              <a:buSzPts val="2000"/>
              <a:buNone/>
              <a:defRPr sz="2000"/>
            </a:lvl2pPr>
            <a:lvl3pPr lvl="2" algn="ctr">
              <a:lnSpc>
                <a:spcPct val="90000"/>
              </a:lnSpc>
              <a:spcBef>
                <a:spcPts val="500"/>
              </a:spcBef>
              <a:spcAft>
                <a:spcPts val="0"/>
              </a:spcAft>
              <a:buClr>
                <a:srgbClr val="1C1C1C"/>
              </a:buClr>
              <a:buSzPts val="1800"/>
              <a:buNone/>
              <a:defRPr sz="1800"/>
            </a:lvl3pPr>
            <a:lvl4pPr lvl="3" algn="ctr">
              <a:lnSpc>
                <a:spcPct val="90000"/>
              </a:lnSpc>
              <a:spcBef>
                <a:spcPts val="500"/>
              </a:spcBef>
              <a:spcAft>
                <a:spcPts val="0"/>
              </a:spcAft>
              <a:buClr>
                <a:srgbClr val="1C1C1C"/>
              </a:buClr>
              <a:buSzPts val="1600"/>
              <a:buNone/>
              <a:defRPr sz="1600"/>
            </a:lvl4pPr>
            <a:lvl5pPr lvl="4" algn="ctr">
              <a:lnSpc>
                <a:spcPct val="90000"/>
              </a:lnSpc>
              <a:spcBef>
                <a:spcPts val="500"/>
              </a:spcBef>
              <a:spcAft>
                <a:spcPts val="0"/>
              </a:spcAft>
              <a:buClr>
                <a:srgbClr val="1C1C1C"/>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3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5.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5.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
        <p:cNvGrpSpPr/>
        <p:nvPr/>
      </p:nvGrpSpPr>
      <p:grpSpPr>
        <a:xfrm>
          <a:off x="0" y="0"/>
          <a:ext cx="0" cy="0"/>
          <a:chOff x="0" y="0"/>
          <a:chExt cx="0" cy="0"/>
        </a:xfrm>
      </p:grpSpPr>
      <p:sp>
        <p:nvSpPr>
          <p:cNvPr id="6" name="Google Shape;6;p17"/>
          <p:cNvSpPr>
            <a:spLocks noGrp="1"/>
          </p:cNvSpPr>
          <p:nvPr>
            <p:ph type="title"/>
          </p:nvPr>
        </p:nvSpPr>
        <p:spPr>
          <a:xfrm>
            <a:off x="490537" y="695325"/>
            <a:ext cx="8162925" cy="1150937"/>
          </a:xfrm>
          <a:prstGeom prst="roundRect">
            <a:avLst>
              <a:gd name="adj" fmla="val 2082"/>
            </a:avLst>
          </a:prstGeom>
          <a:noFill/>
          <a:ln>
            <a:noFill/>
          </a:ln>
        </p:spPr>
        <p:txBody>
          <a:bodyPr spcFirstLastPara="1" wrap="square" lIns="252000" tIns="252000" rIns="252000" bIns="252000" anchor="ctr" anchorCtr="1">
            <a:noAutofit/>
          </a:bodyPr>
          <a:lstStyle>
            <a:lvl1pPr marR="0" lvl="0"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1pPr>
            <a:lvl2pPr marR="0" lvl="1"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2pPr>
            <a:lvl3pPr marR="0" lvl="2"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3pPr>
            <a:lvl4pPr marR="0" lvl="3"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4pPr>
            <a:lvl5pPr marR="0" lvl="4"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5pPr>
            <a:lvl6pPr marR="0" lvl="5"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6pPr>
            <a:lvl7pPr marR="0" lvl="6"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7pPr>
            <a:lvl8pPr marR="0" lvl="7"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8pPr>
            <a:lvl9pPr marR="0" lvl="8"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9pPr>
          </a:lstStyle>
          <a:p>
            <a:endParaRPr/>
          </a:p>
        </p:txBody>
      </p:sp>
      <p:sp>
        <p:nvSpPr>
          <p:cNvPr id="7" name="Google Shape;7;p17"/>
          <p:cNvSpPr>
            <a:spLocks noGrp="1"/>
          </p:cNvSpPr>
          <p:nvPr>
            <p:ph type="body" idx="1"/>
          </p:nvPr>
        </p:nvSpPr>
        <p:spPr>
          <a:xfrm>
            <a:off x="490537" y="1957387"/>
            <a:ext cx="8162925" cy="4387850"/>
          </a:xfrm>
          <a:prstGeom prst="roundRect">
            <a:avLst>
              <a:gd name="adj" fmla="val 558"/>
            </a:avLst>
          </a:prstGeom>
          <a:noFill/>
          <a:ln>
            <a:noFill/>
          </a:ln>
        </p:spPr>
        <p:txBody>
          <a:bodyPr spcFirstLastPara="1" wrap="square" lIns="252000" tIns="252000" rIns="252000" bIns="252000" anchor="t" anchorCtr="0">
            <a:no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NTR"/>
                <a:ea typeface="NTR"/>
                <a:cs typeface="NTR"/>
                <a:sym typeface="NTR"/>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NTR"/>
                <a:ea typeface="NTR"/>
                <a:cs typeface="NTR"/>
                <a:sym typeface="NTR"/>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
        <p:cNvGrpSpPr/>
        <p:nvPr/>
      </p:nvGrpSpPr>
      <p:grpSpPr>
        <a:xfrm>
          <a:off x="0" y="0"/>
          <a:ext cx="0" cy="0"/>
          <a:chOff x="0" y="0"/>
          <a:chExt cx="0" cy="0"/>
        </a:xfrm>
      </p:grpSpPr>
      <p:pic>
        <p:nvPicPr>
          <p:cNvPr id="13" name="Google Shape;13;p19"/>
          <p:cNvPicPr preferRelativeResize="0"/>
          <p:nvPr/>
        </p:nvPicPr>
        <p:blipFill rotWithShape="1">
          <a:blip r:embed="rId4">
            <a:alphaModFix/>
          </a:blip>
          <a:srcRect/>
          <a:stretch/>
        </p:blipFill>
        <p:spPr>
          <a:xfrm>
            <a:off x="8453437" y="6700837"/>
            <a:ext cx="584200" cy="84137"/>
          </a:xfrm>
          <a:prstGeom prst="rect">
            <a:avLst/>
          </a:prstGeom>
          <a:noFill/>
          <a:ln>
            <a:noFill/>
          </a:ln>
        </p:spPr>
      </p:pic>
      <p:sp>
        <p:nvSpPr>
          <p:cNvPr id="14" name="Google Shape;14;p19"/>
          <p:cNvSpPr>
            <a:spLocks noGrp="1"/>
          </p:cNvSpPr>
          <p:nvPr>
            <p:ph type="title"/>
          </p:nvPr>
        </p:nvSpPr>
        <p:spPr>
          <a:xfrm>
            <a:off x="490537" y="695325"/>
            <a:ext cx="8162925" cy="1150937"/>
          </a:xfrm>
          <a:prstGeom prst="roundRect">
            <a:avLst>
              <a:gd name="adj" fmla="val 2082"/>
            </a:avLst>
          </a:prstGeom>
          <a:noFill/>
          <a:ln>
            <a:noFill/>
          </a:ln>
        </p:spPr>
        <p:txBody>
          <a:bodyPr spcFirstLastPara="1" wrap="square" lIns="252000" tIns="252000" rIns="252000" bIns="252000" anchor="ctr" anchorCtr="1">
            <a:noAutofit/>
          </a:bodyPr>
          <a:lstStyle>
            <a:lvl1pPr marR="0" lvl="0"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1pPr>
            <a:lvl2pPr marR="0" lvl="1"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2pPr>
            <a:lvl3pPr marR="0" lvl="2"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3pPr>
            <a:lvl4pPr marR="0" lvl="3"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4pPr>
            <a:lvl5pPr marR="0" lvl="4"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5pPr>
            <a:lvl6pPr marR="0" lvl="5"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6pPr>
            <a:lvl7pPr marR="0" lvl="6"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7pPr>
            <a:lvl8pPr marR="0" lvl="7"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8pPr>
            <a:lvl9pPr marR="0" lvl="8"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9pPr>
          </a:lstStyle>
          <a:p>
            <a:endParaRPr/>
          </a:p>
        </p:txBody>
      </p:sp>
      <p:sp>
        <p:nvSpPr>
          <p:cNvPr id="15" name="Google Shape;15;p19"/>
          <p:cNvSpPr>
            <a:spLocks noGrp="1"/>
          </p:cNvSpPr>
          <p:nvPr>
            <p:ph type="body" idx="1"/>
          </p:nvPr>
        </p:nvSpPr>
        <p:spPr>
          <a:xfrm>
            <a:off x="490537" y="1957387"/>
            <a:ext cx="8162925" cy="4387850"/>
          </a:xfrm>
          <a:prstGeom prst="roundRect">
            <a:avLst>
              <a:gd name="adj" fmla="val 558"/>
            </a:avLst>
          </a:prstGeom>
          <a:noFill/>
          <a:ln>
            <a:noFill/>
          </a:ln>
        </p:spPr>
        <p:txBody>
          <a:bodyPr spcFirstLastPara="1" wrap="square" lIns="252000" tIns="252000" rIns="252000" bIns="252000" anchor="t" anchorCtr="0">
            <a:no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NTR"/>
                <a:ea typeface="NTR"/>
                <a:cs typeface="NTR"/>
                <a:sym typeface="NTR"/>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NTR"/>
                <a:ea typeface="NTR"/>
                <a:cs typeface="NTR"/>
                <a:sym typeface="NTR"/>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
        <p:cNvGrpSpPr/>
        <p:nvPr/>
      </p:nvGrpSpPr>
      <p:grpSpPr>
        <a:xfrm>
          <a:off x="0" y="0"/>
          <a:ext cx="0" cy="0"/>
          <a:chOff x="0" y="0"/>
          <a:chExt cx="0" cy="0"/>
        </a:xfrm>
      </p:grpSpPr>
      <p:sp>
        <p:nvSpPr>
          <p:cNvPr id="20" name="Google Shape;20;p21"/>
          <p:cNvSpPr/>
          <p:nvPr/>
        </p:nvSpPr>
        <p:spPr>
          <a:xfrm>
            <a:off x="457200" y="438150"/>
            <a:ext cx="8220075" cy="5957887"/>
          </a:xfrm>
          <a:prstGeom prst="roundRect">
            <a:avLst>
              <a:gd name="adj" fmla="val 572"/>
            </a:avLst>
          </a:prstGeom>
          <a:solidFill>
            <a:schemeClr val="lt1">
              <a:alpha val="89803"/>
            </a:schemeClr>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300"/>
              <a:buFont typeface="NTR"/>
              <a:buNone/>
            </a:pPr>
            <a:r>
              <a:rPr lang="en-US" sz="1300" b="0" i="0" u="none" strike="noStrike" cap="none">
                <a:solidFill>
                  <a:srgbClr val="FFFFFF"/>
                </a:solidFill>
                <a:latin typeface="NTR"/>
                <a:ea typeface="NTR"/>
                <a:cs typeface="NTR"/>
                <a:sym typeface="NTR"/>
              </a:rPr>
              <a:t> </a:t>
            </a:r>
            <a:endParaRPr/>
          </a:p>
        </p:txBody>
      </p:sp>
      <p:pic>
        <p:nvPicPr>
          <p:cNvPr id="21" name="Google Shape;21;p21"/>
          <p:cNvPicPr preferRelativeResize="0"/>
          <p:nvPr/>
        </p:nvPicPr>
        <p:blipFill rotWithShape="1">
          <a:blip r:embed="rId4">
            <a:alphaModFix/>
          </a:blip>
          <a:srcRect/>
          <a:stretch/>
        </p:blipFill>
        <p:spPr>
          <a:xfrm>
            <a:off x="8486775" y="6700837"/>
            <a:ext cx="585787" cy="85725"/>
          </a:xfrm>
          <a:prstGeom prst="rect">
            <a:avLst/>
          </a:prstGeom>
          <a:noFill/>
          <a:ln>
            <a:noFill/>
          </a:ln>
        </p:spPr>
      </p:pic>
      <p:sp>
        <p:nvSpPr>
          <p:cNvPr id="22" name="Google Shape;22;p21"/>
          <p:cNvSpPr>
            <a:spLocks noGrp="1"/>
          </p:cNvSpPr>
          <p:nvPr>
            <p:ph type="title"/>
          </p:nvPr>
        </p:nvSpPr>
        <p:spPr>
          <a:xfrm>
            <a:off x="490537" y="695325"/>
            <a:ext cx="8162925" cy="1150937"/>
          </a:xfrm>
          <a:prstGeom prst="roundRect">
            <a:avLst>
              <a:gd name="adj" fmla="val 2082"/>
            </a:avLst>
          </a:prstGeom>
          <a:noFill/>
          <a:ln>
            <a:noFill/>
          </a:ln>
        </p:spPr>
        <p:txBody>
          <a:bodyPr spcFirstLastPara="1" wrap="square" lIns="252000" tIns="252000" rIns="252000" bIns="252000" anchor="ctr" anchorCtr="1">
            <a:noAutofit/>
          </a:bodyPr>
          <a:lstStyle>
            <a:lvl1pPr marR="0" lvl="0"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1pPr>
            <a:lvl2pPr marR="0" lvl="1"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2pPr>
            <a:lvl3pPr marR="0" lvl="2"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3pPr>
            <a:lvl4pPr marR="0" lvl="3"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4pPr>
            <a:lvl5pPr marR="0" lvl="4"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5pPr>
            <a:lvl6pPr marR="0" lvl="5"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6pPr>
            <a:lvl7pPr marR="0" lvl="6"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7pPr>
            <a:lvl8pPr marR="0" lvl="7"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8pPr>
            <a:lvl9pPr marR="0" lvl="8"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9pPr>
          </a:lstStyle>
          <a:p>
            <a:endParaRPr/>
          </a:p>
        </p:txBody>
      </p:sp>
      <p:sp>
        <p:nvSpPr>
          <p:cNvPr id="23" name="Google Shape;23;p21"/>
          <p:cNvSpPr>
            <a:spLocks noGrp="1"/>
          </p:cNvSpPr>
          <p:nvPr>
            <p:ph type="body" idx="1"/>
          </p:nvPr>
        </p:nvSpPr>
        <p:spPr>
          <a:xfrm>
            <a:off x="490537" y="1957387"/>
            <a:ext cx="8162925" cy="4387850"/>
          </a:xfrm>
          <a:prstGeom prst="roundRect">
            <a:avLst>
              <a:gd name="adj" fmla="val 558"/>
            </a:avLst>
          </a:prstGeom>
          <a:noFill/>
          <a:ln>
            <a:noFill/>
          </a:ln>
        </p:spPr>
        <p:txBody>
          <a:bodyPr spcFirstLastPara="1" wrap="square" lIns="252000" tIns="252000" rIns="252000" bIns="252000" anchor="t" anchorCtr="0">
            <a:no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NTR"/>
                <a:ea typeface="NTR"/>
                <a:cs typeface="NTR"/>
                <a:sym typeface="NTR"/>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NTR"/>
                <a:ea typeface="NTR"/>
                <a:cs typeface="NTR"/>
                <a:sym typeface="NTR"/>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
        <p:cNvGrpSpPr/>
        <p:nvPr/>
      </p:nvGrpSpPr>
      <p:grpSpPr>
        <a:xfrm>
          <a:off x="0" y="0"/>
          <a:ext cx="0" cy="0"/>
          <a:chOff x="0" y="0"/>
          <a:chExt cx="0" cy="0"/>
        </a:xfrm>
      </p:grpSpPr>
      <p:sp>
        <p:nvSpPr>
          <p:cNvPr id="28" name="Google Shape;28;p24"/>
          <p:cNvSpPr/>
          <p:nvPr/>
        </p:nvSpPr>
        <p:spPr>
          <a:xfrm>
            <a:off x="457200" y="438150"/>
            <a:ext cx="8220075" cy="5957887"/>
          </a:xfrm>
          <a:prstGeom prst="roundRect">
            <a:avLst>
              <a:gd name="adj" fmla="val 572"/>
            </a:avLst>
          </a:prstGeom>
          <a:solidFill>
            <a:schemeClr val="lt1">
              <a:alpha val="89803"/>
            </a:schemeClr>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300"/>
              <a:buFont typeface="NTR"/>
              <a:buNone/>
            </a:pPr>
            <a:r>
              <a:rPr lang="en-US" sz="1300" b="0" i="0" u="none">
                <a:solidFill>
                  <a:srgbClr val="FFFFFF"/>
                </a:solidFill>
                <a:latin typeface="NTR"/>
                <a:ea typeface="NTR"/>
                <a:cs typeface="NTR"/>
                <a:sym typeface="NTR"/>
              </a:rPr>
              <a:t> </a:t>
            </a:r>
            <a:endParaRPr/>
          </a:p>
        </p:txBody>
      </p:sp>
      <p:pic>
        <p:nvPicPr>
          <p:cNvPr id="29" name="Google Shape;29;p24"/>
          <p:cNvPicPr preferRelativeResize="0"/>
          <p:nvPr/>
        </p:nvPicPr>
        <p:blipFill rotWithShape="1">
          <a:blip r:embed="rId4">
            <a:alphaModFix/>
          </a:blip>
          <a:srcRect/>
          <a:stretch/>
        </p:blipFill>
        <p:spPr>
          <a:xfrm>
            <a:off x="8486775" y="6700837"/>
            <a:ext cx="585787" cy="85725"/>
          </a:xfrm>
          <a:prstGeom prst="rect">
            <a:avLst/>
          </a:prstGeom>
          <a:noFill/>
          <a:ln>
            <a:noFill/>
          </a:ln>
        </p:spPr>
      </p:pic>
      <p:sp>
        <p:nvSpPr>
          <p:cNvPr id="30" name="Google Shape;30;p24"/>
          <p:cNvSpPr>
            <a:spLocks noGrp="1"/>
          </p:cNvSpPr>
          <p:nvPr>
            <p:ph type="title"/>
          </p:nvPr>
        </p:nvSpPr>
        <p:spPr>
          <a:xfrm>
            <a:off x="490537" y="695325"/>
            <a:ext cx="8162925" cy="1150937"/>
          </a:xfrm>
          <a:prstGeom prst="roundRect">
            <a:avLst>
              <a:gd name="adj" fmla="val 2082"/>
            </a:avLst>
          </a:prstGeom>
          <a:noFill/>
          <a:ln>
            <a:noFill/>
          </a:ln>
        </p:spPr>
        <p:txBody>
          <a:bodyPr spcFirstLastPara="1" wrap="square" lIns="252000" tIns="252000" rIns="252000" bIns="252000" anchor="ctr" anchorCtr="1">
            <a:noAutofit/>
          </a:bodyPr>
          <a:lstStyle>
            <a:lvl1pPr marR="0" lvl="0"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1pPr>
            <a:lvl2pPr marR="0" lvl="1"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2pPr>
            <a:lvl3pPr marR="0" lvl="2"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3pPr>
            <a:lvl4pPr marR="0" lvl="3"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4pPr>
            <a:lvl5pPr marR="0" lvl="4"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5pPr>
            <a:lvl6pPr marR="0" lvl="5"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6pPr>
            <a:lvl7pPr marR="0" lvl="6"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7pPr>
            <a:lvl8pPr marR="0" lvl="7"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8pPr>
            <a:lvl9pPr marR="0" lvl="8"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9pPr>
          </a:lstStyle>
          <a:p>
            <a:endParaRPr/>
          </a:p>
        </p:txBody>
      </p:sp>
      <p:sp>
        <p:nvSpPr>
          <p:cNvPr id="31" name="Google Shape;31;p24"/>
          <p:cNvSpPr>
            <a:spLocks noGrp="1"/>
          </p:cNvSpPr>
          <p:nvPr>
            <p:ph type="body" idx="1"/>
          </p:nvPr>
        </p:nvSpPr>
        <p:spPr>
          <a:xfrm>
            <a:off x="490537" y="1957387"/>
            <a:ext cx="8162925" cy="4387850"/>
          </a:xfrm>
          <a:prstGeom prst="roundRect">
            <a:avLst>
              <a:gd name="adj" fmla="val 558"/>
            </a:avLst>
          </a:prstGeom>
          <a:noFill/>
          <a:ln>
            <a:noFill/>
          </a:ln>
        </p:spPr>
        <p:txBody>
          <a:bodyPr spcFirstLastPara="1" wrap="square" lIns="252000" tIns="252000" rIns="252000" bIns="252000" anchor="t" anchorCtr="0">
            <a:no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NTR"/>
                <a:ea typeface="NTR"/>
                <a:cs typeface="NTR"/>
                <a:sym typeface="NTR"/>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NTR"/>
                <a:ea typeface="NTR"/>
                <a:cs typeface="NTR"/>
                <a:sym typeface="NTR"/>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9pPr>
          </a:lstStyle>
          <a:p>
            <a:endParaRPr/>
          </a:p>
        </p:txBody>
      </p:sp>
    </p:spTree>
  </p:cSld>
  <p:clrMap bg1="lt1" tx1="dk1" bg2="dk2" tx2="lt2" accent1="accent1" accent2="accent2" accent3="accent3" accent4="accent4" accent5="accent5" accent6="accent6" hlink="hlink" folHlink="folHlink"/>
  <p:sldLayoutIdLst>
    <p:sldLayoutId id="214748365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
        <p:cNvGrpSpPr/>
        <p:nvPr/>
      </p:nvGrpSpPr>
      <p:grpSpPr>
        <a:xfrm>
          <a:off x="0" y="0"/>
          <a:ext cx="0" cy="0"/>
          <a:chOff x="0" y="0"/>
          <a:chExt cx="0" cy="0"/>
        </a:xfrm>
      </p:grpSpPr>
      <p:pic>
        <p:nvPicPr>
          <p:cNvPr id="36" name="Google Shape;36;p26"/>
          <p:cNvPicPr preferRelativeResize="0"/>
          <p:nvPr/>
        </p:nvPicPr>
        <p:blipFill rotWithShape="1">
          <a:blip r:embed="rId4">
            <a:alphaModFix/>
          </a:blip>
          <a:srcRect/>
          <a:stretch/>
        </p:blipFill>
        <p:spPr>
          <a:xfrm>
            <a:off x="8453437" y="6700837"/>
            <a:ext cx="584200" cy="84137"/>
          </a:xfrm>
          <a:prstGeom prst="rect">
            <a:avLst/>
          </a:prstGeom>
          <a:noFill/>
          <a:ln>
            <a:noFill/>
          </a:ln>
        </p:spPr>
      </p:pic>
      <p:sp>
        <p:nvSpPr>
          <p:cNvPr id="37" name="Google Shape;37;p26"/>
          <p:cNvSpPr>
            <a:spLocks noGrp="1"/>
          </p:cNvSpPr>
          <p:nvPr>
            <p:ph type="title"/>
          </p:nvPr>
        </p:nvSpPr>
        <p:spPr>
          <a:xfrm>
            <a:off x="490537" y="695325"/>
            <a:ext cx="8162925" cy="1150937"/>
          </a:xfrm>
          <a:prstGeom prst="roundRect">
            <a:avLst>
              <a:gd name="adj" fmla="val 2082"/>
            </a:avLst>
          </a:prstGeom>
          <a:noFill/>
          <a:ln>
            <a:noFill/>
          </a:ln>
        </p:spPr>
        <p:txBody>
          <a:bodyPr spcFirstLastPara="1" wrap="square" lIns="252000" tIns="252000" rIns="252000" bIns="252000" anchor="ctr" anchorCtr="1">
            <a:noAutofit/>
          </a:bodyPr>
          <a:lstStyle>
            <a:lvl1pPr marR="0" lvl="0"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1pPr>
            <a:lvl2pPr marR="0" lvl="1"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2pPr>
            <a:lvl3pPr marR="0" lvl="2"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3pPr>
            <a:lvl4pPr marR="0" lvl="3"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4pPr>
            <a:lvl5pPr marR="0" lvl="4"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5pPr>
            <a:lvl6pPr marR="0" lvl="5"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6pPr>
            <a:lvl7pPr marR="0" lvl="6"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7pPr>
            <a:lvl8pPr marR="0" lvl="7"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8pPr>
            <a:lvl9pPr marR="0" lvl="8"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9pPr>
          </a:lstStyle>
          <a:p>
            <a:endParaRPr/>
          </a:p>
        </p:txBody>
      </p:sp>
      <p:sp>
        <p:nvSpPr>
          <p:cNvPr id="38" name="Google Shape;38;p26"/>
          <p:cNvSpPr>
            <a:spLocks noGrp="1"/>
          </p:cNvSpPr>
          <p:nvPr>
            <p:ph type="body" idx="1"/>
          </p:nvPr>
        </p:nvSpPr>
        <p:spPr>
          <a:xfrm>
            <a:off x="490537" y="1957387"/>
            <a:ext cx="8162925" cy="4387850"/>
          </a:xfrm>
          <a:prstGeom prst="roundRect">
            <a:avLst>
              <a:gd name="adj" fmla="val 558"/>
            </a:avLst>
          </a:prstGeom>
          <a:noFill/>
          <a:ln>
            <a:noFill/>
          </a:ln>
        </p:spPr>
        <p:txBody>
          <a:bodyPr spcFirstLastPara="1" wrap="square" lIns="252000" tIns="252000" rIns="252000" bIns="252000" anchor="t" anchorCtr="0">
            <a:no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NTR"/>
                <a:ea typeface="NTR"/>
                <a:cs typeface="NTR"/>
                <a:sym typeface="NTR"/>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NTR"/>
                <a:ea typeface="NTR"/>
                <a:cs typeface="NTR"/>
                <a:sym typeface="NTR"/>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jp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jp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
        <p:cNvGrpSpPr/>
        <p:nvPr/>
      </p:nvGrpSpPr>
      <p:grpSpPr>
        <a:xfrm>
          <a:off x="0" y="0"/>
          <a:ext cx="0" cy="0"/>
          <a:chOff x="0" y="0"/>
          <a:chExt cx="0" cy="0"/>
        </a:xfrm>
      </p:grpSpPr>
      <p:pic>
        <p:nvPicPr>
          <p:cNvPr id="44" name="Google Shape;44;p1"/>
          <p:cNvPicPr preferRelativeResize="0"/>
          <p:nvPr/>
        </p:nvPicPr>
        <p:blipFill rotWithShape="1">
          <a:blip r:embed="rId4">
            <a:alphaModFix/>
          </a:blip>
          <a:srcRect/>
          <a:stretch/>
        </p:blipFill>
        <p:spPr>
          <a:xfrm>
            <a:off x="4278312" y="5719762"/>
            <a:ext cx="587375" cy="37306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10"/>
          <p:cNvPicPr preferRelativeResize="0"/>
          <p:nvPr/>
        </p:nvPicPr>
        <p:blipFill rotWithShape="1">
          <a:blip r:embed="rId3">
            <a:alphaModFix/>
          </a:blip>
          <a:srcRect l="5565" t="4962" r="5377" b="4961"/>
          <a:stretch/>
        </p:blipFill>
        <p:spPr>
          <a:xfrm>
            <a:off x="509587" y="517525"/>
            <a:ext cx="8142287" cy="5822950"/>
          </a:xfrm>
          <a:prstGeom prst="rect">
            <a:avLst/>
          </a:prstGeom>
          <a:noFill/>
          <a:ln>
            <a:noFill/>
          </a:ln>
        </p:spPr>
      </p:pic>
      <p:sp>
        <p:nvSpPr>
          <p:cNvPr id="128" name="Google Shape;128;p10"/>
          <p:cNvSpPr>
            <a:spLocks noGrp="1"/>
          </p:cNvSpPr>
          <p:nvPr>
            <p:ph type="title"/>
          </p:nvPr>
        </p:nvSpPr>
        <p:spPr>
          <a:xfrm>
            <a:off x="-439737" y="688975"/>
            <a:ext cx="3816350" cy="868362"/>
          </a:xfrm>
          <a:prstGeom prst="roundRect">
            <a:avLst>
              <a:gd name="adj" fmla="val 16667"/>
            </a:avLst>
          </a:prstGeom>
          <a:noFill/>
          <a:ln>
            <a:noFill/>
          </a:ln>
        </p:spPr>
        <p:txBody>
          <a:bodyPr spcFirstLastPara="1" wrap="square" lIns="0" tIns="36000" rIns="0" bIns="36000" anchor="ctr" anchorCtr="1">
            <a:noAutofit/>
          </a:bodyPr>
          <a:lstStyle/>
          <a:p>
            <a:pPr marL="0" lvl="0" indent="0" algn="l" rtl="0">
              <a:lnSpc>
                <a:spcPct val="90000"/>
              </a:lnSpc>
              <a:spcBef>
                <a:spcPts val="0"/>
              </a:spcBef>
              <a:spcAft>
                <a:spcPts val="0"/>
              </a:spcAft>
              <a:buClr>
                <a:srgbClr val="1C1C1C"/>
              </a:buClr>
              <a:buSzPts val="4000"/>
              <a:buFont typeface="Arial"/>
              <a:buNone/>
            </a:pPr>
            <a:r>
              <a:rPr lang="en-US" sz="4000" b="1" i="0" u="none">
                <a:solidFill>
                  <a:srgbClr val="1C1C1C"/>
                </a:solidFill>
                <a:latin typeface="Arial"/>
                <a:ea typeface="Arial"/>
                <a:cs typeface="Arial"/>
                <a:sym typeface="Arial"/>
              </a:rPr>
              <a:t>Ares</a:t>
            </a:r>
            <a:endParaRPr/>
          </a:p>
        </p:txBody>
      </p:sp>
      <p:sp>
        <p:nvSpPr>
          <p:cNvPr id="129" name="Google Shape;129;p10"/>
          <p:cNvSpPr>
            <a:spLocks noGrp="1"/>
          </p:cNvSpPr>
          <p:nvPr>
            <p:ph type="body" idx="1"/>
          </p:nvPr>
        </p:nvSpPr>
        <p:spPr>
          <a:xfrm>
            <a:off x="557212" y="1179512"/>
            <a:ext cx="3816350" cy="3133725"/>
          </a:xfrm>
          <a:prstGeom prst="roundRect">
            <a:avLst>
              <a:gd name="adj" fmla="val 16667"/>
            </a:avLst>
          </a:prstGeom>
          <a:noFill/>
          <a:ln>
            <a:noFill/>
          </a:ln>
        </p:spPr>
        <p:txBody>
          <a:bodyPr spcFirstLastPara="1" wrap="square" lIns="252000" tIns="252000" rIns="252000" bIns="252000" anchor="t" anchorCtr="0">
            <a:noAutofit/>
          </a:bodyPr>
          <a:lstStyle/>
          <a:p>
            <a:pPr marL="228600" marR="0" lvl="0" indent="-228600" algn="l" rtl="0">
              <a:lnSpc>
                <a:spcPct val="90000"/>
              </a:lnSpc>
              <a:spcBef>
                <a:spcPts val="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Ares was the God of War. He was both cruel and a coward.</a:t>
            </a:r>
            <a:endParaRPr/>
          </a:p>
          <a:p>
            <a:pPr marL="228600" marR="0" lvl="0" indent="-228600" algn="l" rtl="0">
              <a:lnSpc>
                <a:spcPct val="90000"/>
              </a:lnSpc>
              <a:spcBef>
                <a:spcPts val="100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Ares was the son of Zeus and Hera, but they did not like him.</a:t>
            </a:r>
            <a:endParaRPr/>
          </a:p>
          <a:p>
            <a:pPr marL="228600" marR="0" lvl="0" indent="-228600" algn="l" rtl="0">
              <a:lnSpc>
                <a:spcPct val="90000"/>
              </a:lnSpc>
              <a:spcBef>
                <a:spcPts val="100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He killed the giant Ekhidnades, a fierce monster and an enemy of the gods.</a:t>
            </a:r>
            <a:endParaRPr/>
          </a:p>
        </p:txBody>
      </p:sp>
      <p:sp>
        <p:nvSpPr>
          <p:cNvPr id="130" name="Google Shape;130;p10"/>
          <p:cNvSpPr txBox="1"/>
          <p:nvPr/>
        </p:nvSpPr>
        <p:spPr>
          <a:xfrm>
            <a:off x="836612" y="3562350"/>
            <a:ext cx="3614737" cy="914400"/>
          </a:xfrm>
          <a:prstGeom prst="rect">
            <a:avLst/>
          </a:prstGeom>
          <a:solidFill>
            <a:srgbClr val="BEEB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131" name="Google Shape;131;p10"/>
          <p:cNvSpPr/>
          <p:nvPr/>
        </p:nvSpPr>
        <p:spPr>
          <a:xfrm>
            <a:off x="636587" y="3375025"/>
            <a:ext cx="3935412" cy="600075"/>
          </a:xfrm>
          <a:prstGeom prst="roundRect">
            <a:avLst>
              <a:gd name="adj" fmla="val 558"/>
            </a:avLst>
          </a:prstGeom>
          <a:noFill/>
          <a:ln>
            <a:noFill/>
          </a:ln>
        </p:spPr>
        <p:txBody>
          <a:bodyPr spcFirstLastPara="1" wrap="square" lIns="252000" tIns="252000" rIns="252000" bIns="2520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a:solidFill>
                  <a:srgbClr val="1C1C1C"/>
                </a:solidFill>
                <a:latin typeface="Arial"/>
                <a:ea typeface="Arial"/>
                <a:cs typeface="Arial"/>
                <a:sym typeface="Arial"/>
              </a:rPr>
              <a:t>Did you know?</a:t>
            </a:r>
            <a:endParaRPr/>
          </a:p>
          <a:p>
            <a:pPr marL="0" marR="0" lvl="0" indent="0" algn="l" rtl="0">
              <a:lnSpc>
                <a:spcPct val="90000"/>
              </a:lnSpc>
              <a:spcBef>
                <a:spcPts val="0"/>
              </a:spcBef>
              <a:spcAft>
                <a:spcPts val="0"/>
              </a:spcAft>
              <a:buClr>
                <a:srgbClr val="1C1C1C"/>
              </a:buClr>
              <a:buSzPts val="1800"/>
              <a:buFont typeface="NTR"/>
              <a:buNone/>
            </a:pPr>
            <a:r>
              <a:rPr lang="en-US" sz="1800" b="0" i="0" u="none">
                <a:solidFill>
                  <a:srgbClr val="1C1C1C"/>
                </a:solidFill>
                <a:latin typeface="NTR"/>
                <a:ea typeface="NTR"/>
                <a:cs typeface="NTR"/>
                <a:sym typeface="NTR"/>
              </a:rPr>
              <a:t>His throne was upholstered in human skin.</a:t>
            </a:r>
            <a:endParaRPr/>
          </a:p>
        </p:txBody>
      </p:sp>
      <p:pic>
        <p:nvPicPr>
          <p:cNvPr id="132" name="Google Shape;132;p10"/>
          <p:cNvPicPr preferRelativeResize="0"/>
          <p:nvPr/>
        </p:nvPicPr>
        <p:blipFill rotWithShape="1">
          <a:blip r:embed="rId4">
            <a:alphaModFix/>
          </a:blip>
          <a:srcRect/>
          <a:stretch/>
        </p:blipFill>
        <p:spPr>
          <a:xfrm>
            <a:off x="5210175" y="588962"/>
            <a:ext cx="2408237" cy="5680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11"/>
          <p:cNvPicPr preferRelativeResize="0"/>
          <p:nvPr/>
        </p:nvPicPr>
        <p:blipFill rotWithShape="1">
          <a:blip r:embed="rId3">
            <a:alphaModFix/>
          </a:blip>
          <a:srcRect l="5565" t="4962" r="5377" b="4961"/>
          <a:stretch/>
        </p:blipFill>
        <p:spPr>
          <a:xfrm>
            <a:off x="509587" y="517525"/>
            <a:ext cx="8142287" cy="5822950"/>
          </a:xfrm>
          <a:prstGeom prst="rect">
            <a:avLst/>
          </a:prstGeom>
          <a:noFill/>
          <a:ln>
            <a:noFill/>
          </a:ln>
        </p:spPr>
      </p:pic>
      <p:sp>
        <p:nvSpPr>
          <p:cNvPr id="138" name="Google Shape;138;p11"/>
          <p:cNvSpPr>
            <a:spLocks noGrp="1"/>
          </p:cNvSpPr>
          <p:nvPr>
            <p:ph type="title"/>
          </p:nvPr>
        </p:nvSpPr>
        <p:spPr>
          <a:xfrm>
            <a:off x="-77787" y="688975"/>
            <a:ext cx="3816350" cy="868362"/>
          </a:xfrm>
          <a:prstGeom prst="roundRect">
            <a:avLst>
              <a:gd name="adj" fmla="val 16667"/>
            </a:avLst>
          </a:prstGeom>
          <a:noFill/>
          <a:ln>
            <a:noFill/>
          </a:ln>
        </p:spPr>
        <p:txBody>
          <a:bodyPr spcFirstLastPara="1" wrap="square" lIns="0" tIns="36000" rIns="0" bIns="36000" anchor="ctr" anchorCtr="1">
            <a:noAutofit/>
          </a:bodyPr>
          <a:lstStyle/>
          <a:p>
            <a:pPr marL="0" lvl="0" indent="0" algn="l" rtl="0">
              <a:lnSpc>
                <a:spcPct val="90000"/>
              </a:lnSpc>
              <a:spcBef>
                <a:spcPts val="0"/>
              </a:spcBef>
              <a:spcAft>
                <a:spcPts val="0"/>
              </a:spcAft>
              <a:buClr>
                <a:srgbClr val="1C1C1C"/>
              </a:buClr>
              <a:buSzPts val="4000"/>
              <a:buFont typeface="Arial"/>
              <a:buNone/>
            </a:pPr>
            <a:r>
              <a:rPr lang="en-US" sz="4000" b="1" i="0" u="none">
                <a:solidFill>
                  <a:srgbClr val="1C1C1C"/>
                </a:solidFill>
                <a:latin typeface="Arial"/>
                <a:ea typeface="Arial"/>
                <a:cs typeface="Arial"/>
                <a:sym typeface="Arial"/>
              </a:rPr>
              <a:t>Athena</a:t>
            </a:r>
            <a:endParaRPr/>
          </a:p>
        </p:txBody>
      </p:sp>
      <p:sp>
        <p:nvSpPr>
          <p:cNvPr id="139" name="Google Shape;139;p11"/>
          <p:cNvSpPr>
            <a:spLocks noGrp="1"/>
          </p:cNvSpPr>
          <p:nvPr>
            <p:ph type="body" idx="1"/>
          </p:nvPr>
        </p:nvSpPr>
        <p:spPr>
          <a:xfrm>
            <a:off x="557212" y="1179512"/>
            <a:ext cx="3816350" cy="3133725"/>
          </a:xfrm>
          <a:prstGeom prst="roundRect">
            <a:avLst>
              <a:gd name="adj" fmla="val 16667"/>
            </a:avLst>
          </a:prstGeom>
          <a:noFill/>
          <a:ln>
            <a:noFill/>
          </a:ln>
        </p:spPr>
        <p:txBody>
          <a:bodyPr spcFirstLastPara="1" wrap="square" lIns="252000" tIns="252000" rIns="252000" bIns="252000" anchor="t" anchorCtr="0">
            <a:noAutofit/>
          </a:bodyPr>
          <a:lstStyle/>
          <a:p>
            <a:pPr marL="228600" marR="0" lvl="0" indent="-228600" algn="l" rtl="0">
              <a:lnSpc>
                <a:spcPct val="90000"/>
              </a:lnSpc>
              <a:spcBef>
                <a:spcPts val="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Athena is the daughter of Zeus. She was born directly out of his forehead.</a:t>
            </a:r>
            <a:endParaRPr/>
          </a:p>
          <a:p>
            <a:pPr marL="228600" marR="0" lvl="0" indent="-228600" algn="l" rtl="0">
              <a:lnSpc>
                <a:spcPct val="90000"/>
              </a:lnSpc>
              <a:spcBef>
                <a:spcPts val="100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She was Zeus’s favourite child.</a:t>
            </a:r>
            <a:endParaRPr/>
          </a:p>
          <a:p>
            <a:pPr marL="228600" marR="0" lvl="0" indent="-228600" algn="l" rtl="0">
              <a:lnSpc>
                <a:spcPct val="90000"/>
              </a:lnSpc>
              <a:spcBef>
                <a:spcPts val="100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She is the goddess of intelligence, art and literature.</a:t>
            </a:r>
            <a:endParaRPr/>
          </a:p>
          <a:p>
            <a:pPr marL="228600" marR="0" lvl="0" indent="-228600" algn="l" rtl="0">
              <a:lnSpc>
                <a:spcPct val="90000"/>
              </a:lnSpc>
              <a:spcBef>
                <a:spcPts val="100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Athena turned Medusa from a human into a monster.</a:t>
            </a:r>
            <a:endParaRPr/>
          </a:p>
        </p:txBody>
      </p:sp>
      <p:sp>
        <p:nvSpPr>
          <p:cNvPr id="140" name="Google Shape;140;p11"/>
          <p:cNvSpPr txBox="1"/>
          <p:nvPr/>
        </p:nvSpPr>
        <p:spPr>
          <a:xfrm>
            <a:off x="836612" y="3951287"/>
            <a:ext cx="3614737" cy="1112837"/>
          </a:xfrm>
          <a:prstGeom prst="rect">
            <a:avLst/>
          </a:prstGeom>
          <a:solidFill>
            <a:srgbClr val="BEEB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141" name="Google Shape;141;p11"/>
          <p:cNvSpPr/>
          <p:nvPr/>
        </p:nvSpPr>
        <p:spPr>
          <a:xfrm>
            <a:off x="636587" y="3727450"/>
            <a:ext cx="4148137" cy="601662"/>
          </a:xfrm>
          <a:prstGeom prst="roundRect">
            <a:avLst>
              <a:gd name="adj" fmla="val 558"/>
            </a:avLst>
          </a:prstGeom>
          <a:noFill/>
          <a:ln>
            <a:noFill/>
          </a:ln>
        </p:spPr>
        <p:txBody>
          <a:bodyPr spcFirstLastPara="1" wrap="square" lIns="252000" tIns="252000" rIns="252000" bIns="2520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a:solidFill>
                  <a:srgbClr val="1C1C1C"/>
                </a:solidFill>
                <a:latin typeface="Arial"/>
                <a:ea typeface="Arial"/>
                <a:cs typeface="Arial"/>
                <a:sym typeface="Arial"/>
              </a:rPr>
              <a:t>Did you know?</a:t>
            </a:r>
            <a:endParaRPr/>
          </a:p>
          <a:p>
            <a:pPr marL="0" marR="0" lvl="0" indent="0" algn="l" rtl="0">
              <a:lnSpc>
                <a:spcPct val="90000"/>
              </a:lnSpc>
              <a:spcBef>
                <a:spcPts val="0"/>
              </a:spcBef>
              <a:spcAft>
                <a:spcPts val="0"/>
              </a:spcAft>
              <a:buClr>
                <a:srgbClr val="1C1C1C"/>
              </a:buClr>
              <a:buSzPts val="1800"/>
              <a:buFont typeface="NTR"/>
              <a:buNone/>
            </a:pPr>
            <a:r>
              <a:rPr lang="en-US" sz="1800" b="0" i="0" u="none">
                <a:solidFill>
                  <a:srgbClr val="1C1C1C"/>
                </a:solidFill>
                <a:latin typeface="NTR"/>
                <a:ea typeface="NTR"/>
                <a:cs typeface="NTR"/>
                <a:sym typeface="NTR"/>
              </a:rPr>
              <a:t>The city of Athens is named after Athena. The Parthenon is her best known and best preserved temple.</a:t>
            </a:r>
            <a:endParaRPr/>
          </a:p>
        </p:txBody>
      </p:sp>
      <p:pic>
        <p:nvPicPr>
          <p:cNvPr id="142" name="Google Shape;142;p11"/>
          <p:cNvPicPr preferRelativeResize="0"/>
          <p:nvPr/>
        </p:nvPicPr>
        <p:blipFill rotWithShape="1">
          <a:blip r:embed="rId4">
            <a:alphaModFix/>
          </a:blip>
          <a:srcRect/>
          <a:stretch/>
        </p:blipFill>
        <p:spPr>
          <a:xfrm>
            <a:off x="4872037" y="588962"/>
            <a:ext cx="3211512" cy="56864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12"/>
          <p:cNvPicPr preferRelativeResize="0"/>
          <p:nvPr/>
        </p:nvPicPr>
        <p:blipFill rotWithShape="1">
          <a:blip r:embed="rId3">
            <a:alphaModFix/>
          </a:blip>
          <a:srcRect l="5565" t="4962" r="5377" b="4961"/>
          <a:stretch/>
        </p:blipFill>
        <p:spPr>
          <a:xfrm>
            <a:off x="509587" y="517525"/>
            <a:ext cx="8142287" cy="5822950"/>
          </a:xfrm>
          <a:prstGeom prst="rect">
            <a:avLst/>
          </a:prstGeom>
          <a:noFill/>
          <a:ln>
            <a:noFill/>
          </a:ln>
        </p:spPr>
      </p:pic>
      <p:sp>
        <p:nvSpPr>
          <p:cNvPr id="148" name="Google Shape;148;p12"/>
          <p:cNvSpPr>
            <a:spLocks noGrp="1"/>
          </p:cNvSpPr>
          <p:nvPr>
            <p:ph type="title"/>
          </p:nvPr>
        </p:nvSpPr>
        <p:spPr>
          <a:xfrm>
            <a:off x="-77787" y="688975"/>
            <a:ext cx="3816350" cy="868362"/>
          </a:xfrm>
          <a:prstGeom prst="roundRect">
            <a:avLst>
              <a:gd name="adj" fmla="val 16667"/>
            </a:avLst>
          </a:prstGeom>
          <a:noFill/>
          <a:ln>
            <a:noFill/>
          </a:ln>
        </p:spPr>
        <p:txBody>
          <a:bodyPr spcFirstLastPara="1" wrap="square" lIns="0" tIns="36000" rIns="0" bIns="36000" anchor="ctr" anchorCtr="1">
            <a:noAutofit/>
          </a:bodyPr>
          <a:lstStyle/>
          <a:p>
            <a:pPr marL="0" lvl="0" indent="0" algn="l" rtl="0">
              <a:lnSpc>
                <a:spcPct val="90000"/>
              </a:lnSpc>
              <a:spcBef>
                <a:spcPts val="0"/>
              </a:spcBef>
              <a:spcAft>
                <a:spcPts val="0"/>
              </a:spcAft>
              <a:buClr>
                <a:srgbClr val="1C1C1C"/>
              </a:buClr>
              <a:buSzPts val="4000"/>
              <a:buFont typeface="Arial"/>
              <a:buNone/>
            </a:pPr>
            <a:r>
              <a:rPr lang="en-US" sz="4000" b="1" i="0" u="none">
                <a:solidFill>
                  <a:srgbClr val="1C1C1C"/>
                </a:solidFill>
                <a:latin typeface="Arial"/>
                <a:ea typeface="Arial"/>
                <a:cs typeface="Arial"/>
                <a:sym typeface="Arial"/>
              </a:rPr>
              <a:t>Apollo</a:t>
            </a:r>
            <a:endParaRPr/>
          </a:p>
        </p:txBody>
      </p:sp>
      <p:sp>
        <p:nvSpPr>
          <p:cNvPr id="149" name="Google Shape;149;p12"/>
          <p:cNvSpPr>
            <a:spLocks noGrp="1"/>
          </p:cNvSpPr>
          <p:nvPr>
            <p:ph type="body" idx="1"/>
          </p:nvPr>
        </p:nvSpPr>
        <p:spPr>
          <a:xfrm>
            <a:off x="557212" y="1179512"/>
            <a:ext cx="3816350" cy="3133725"/>
          </a:xfrm>
          <a:prstGeom prst="roundRect">
            <a:avLst>
              <a:gd name="adj" fmla="val 16667"/>
            </a:avLst>
          </a:prstGeom>
          <a:noFill/>
          <a:ln>
            <a:noFill/>
          </a:ln>
        </p:spPr>
        <p:txBody>
          <a:bodyPr spcFirstLastPara="1" wrap="square" lIns="252000" tIns="252000" rIns="252000" bIns="252000" anchor="t" anchorCtr="0">
            <a:noAutofit/>
          </a:bodyPr>
          <a:lstStyle/>
          <a:p>
            <a:pPr marL="228600" marR="0" lvl="0" indent="-228600" algn="l" rtl="0">
              <a:lnSpc>
                <a:spcPct val="90000"/>
              </a:lnSpc>
              <a:spcBef>
                <a:spcPts val="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Apollo is the son of Zeus and the twin brother of Artemis.</a:t>
            </a:r>
            <a:endParaRPr/>
          </a:p>
          <a:p>
            <a:pPr marL="228600" marR="0" lvl="0" indent="-228600" algn="l" rtl="0">
              <a:lnSpc>
                <a:spcPct val="90000"/>
              </a:lnSpc>
              <a:spcBef>
                <a:spcPts val="100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Apollo was the sun god. He was responsible for the movement of the sun across the sky. He moved the sun with a chariot pulled by golden horses.</a:t>
            </a:r>
            <a:endParaRPr/>
          </a:p>
          <a:p>
            <a:pPr marL="228600" marR="0" lvl="0" indent="-228600" algn="l" rtl="0">
              <a:lnSpc>
                <a:spcPct val="90000"/>
              </a:lnSpc>
              <a:spcBef>
                <a:spcPts val="100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He was also the god of archery, prophesy and music.</a:t>
            </a:r>
            <a:endParaRPr/>
          </a:p>
        </p:txBody>
      </p:sp>
      <p:sp>
        <p:nvSpPr>
          <p:cNvPr id="150" name="Google Shape;150;p12"/>
          <p:cNvSpPr txBox="1"/>
          <p:nvPr/>
        </p:nvSpPr>
        <p:spPr>
          <a:xfrm>
            <a:off x="836612" y="4046537"/>
            <a:ext cx="3614737" cy="646112"/>
          </a:xfrm>
          <a:prstGeom prst="rect">
            <a:avLst/>
          </a:prstGeom>
          <a:solidFill>
            <a:srgbClr val="BEEB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151" name="Google Shape;151;p12"/>
          <p:cNvSpPr/>
          <p:nvPr/>
        </p:nvSpPr>
        <p:spPr>
          <a:xfrm>
            <a:off x="636587" y="3822700"/>
            <a:ext cx="4148137" cy="601662"/>
          </a:xfrm>
          <a:prstGeom prst="roundRect">
            <a:avLst>
              <a:gd name="adj" fmla="val 558"/>
            </a:avLst>
          </a:prstGeom>
          <a:noFill/>
          <a:ln>
            <a:noFill/>
          </a:ln>
        </p:spPr>
        <p:txBody>
          <a:bodyPr spcFirstLastPara="1" wrap="square" lIns="252000" tIns="252000" rIns="252000" bIns="2520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a:solidFill>
                  <a:srgbClr val="1C1C1C"/>
                </a:solidFill>
                <a:latin typeface="Arial"/>
                <a:ea typeface="Arial"/>
                <a:cs typeface="Arial"/>
                <a:sym typeface="Arial"/>
              </a:rPr>
              <a:t>Did you know?</a:t>
            </a:r>
            <a:endParaRPr/>
          </a:p>
          <a:p>
            <a:pPr marL="0" marR="0" lvl="0" indent="0" algn="l" rtl="0">
              <a:lnSpc>
                <a:spcPct val="90000"/>
              </a:lnSpc>
              <a:spcBef>
                <a:spcPts val="0"/>
              </a:spcBef>
              <a:spcAft>
                <a:spcPts val="0"/>
              </a:spcAft>
              <a:buClr>
                <a:srgbClr val="1C1C1C"/>
              </a:buClr>
              <a:buSzPts val="1800"/>
              <a:buFont typeface="NTR"/>
              <a:buNone/>
            </a:pPr>
            <a:r>
              <a:rPr lang="en-US" sz="1800" b="0" i="0" u="none">
                <a:solidFill>
                  <a:srgbClr val="1C1C1C"/>
                </a:solidFill>
                <a:latin typeface="NTR"/>
                <a:ea typeface="NTR"/>
                <a:cs typeface="NTR"/>
                <a:sym typeface="NTR"/>
              </a:rPr>
              <a:t>Apollo had healing powers.</a:t>
            </a:r>
            <a:endParaRPr/>
          </a:p>
        </p:txBody>
      </p:sp>
      <p:pic>
        <p:nvPicPr>
          <p:cNvPr id="152" name="Google Shape;152;p12"/>
          <p:cNvPicPr preferRelativeResize="0"/>
          <p:nvPr/>
        </p:nvPicPr>
        <p:blipFill rotWithShape="1">
          <a:blip r:embed="rId4">
            <a:alphaModFix/>
          </a:blip>
          <a:srcRect/>
          <a:stretch/>
        </p:blipFill>
        <p:spPr>
          <a:xfrm>
            <a:off x="5432425" y="549275"/>
            <a:ext cx="2408237" cy="57594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13"/>
          <p:cNvPicPr preferRelativeResize="0"/>
          <p:nvPr/>
        </p:nvPicPr>
        <p:blipFill rotWithShape="1">
          <a:blip r:embed="rId3">
            <a:alphaModFix/>
          </a:blip>
          <a:srcRect l="5565" t="4962" r="5377" b="4961"/>
          <a:stretch/>
        </p:blipFill>
        <p:spPr>
          <a:xfrm>
            <a:off x="509587" y="517525"/>
            <a:ext cx="8142287" cy="5822950"/>
          </a:xfrm>
          <a:prstGeom prst="rect">
            <a:avLst/>
          </a:prstGeom>
          <a:noFill/>
          <a:ln>
            <a:noFill/>
          </a:ln>
        </p:spPr>
      </p:pic>
      <p:sp>
        <p:nvSpPr>
          <p:cNvPr id="158" name="Google Shape;158;p13"/>
          <p:cNvSpPr>
            <a:spLocks noGrp="1"/>
          </p:cNvSpPr>
          <p:nvPr>
            <p:ph type="title"/>
          </p:nvPr>
        </p:nvSpPr>
        <p:spPr>
          <a:xfrm>
            <a:off x="198437" y="685800"/>
            <a:ext cx="3816350" cy="868362"/>
          </a:xfrm>
          <a:prstGeom prst="roundRect">
            <a:avLst>
              <a:gd name="adj" fmla="val 16667"/>
            </a:avLst>
          </a:prstGeom>
          <a:noFill/>
          <a:ln>
            <a:noFill/>
          </a:ln>
        </p:spPr>
        <p:txBody>
          <a:bodyPr spcFirstLastPara="1" wrap="square" lIns="0" tIns="36000" rIns="0" bIns="36000" anchor="ctr" anchorCtr="1">
            <a:noAutofit/>
          </a:bodyPr>
          <a:lstStyle/>
          <a:p>
            <a:pPr marL="0" lvl="0" indent="0" algn="l" rtl="0">
              <a:lnSpc>
                <a:spcPct val="90000"/>
              </a:lnSpc>
              <a:spcBef>
                <a:spcPts val="0"/>
              </a:spcBef>
              <a:spcAft>
                <a:spcPts val="0"/>
              </a:spcAft>
              <a:buClr>
                <a:srgbClr val="1C1C1C"/>
              </a:buClr>
              <a:buSzPts val="4000"/>
              <a:buFont typeface="Arial"/>
              <a:buNone/>
            </a:pPr>
            <a:r>
              <a:rPr lang="en-US" sz="4000" b="1" i="0" u="none">
                <a:solidFill>
                  <a:srgbClr val="1C1C1C"/>
                </a:solidFill>
                <a:latin typeface="Arial"/>
                <a:ea typeface="Arial"/>
                <a:cs typeface="Arial"/>
                <a:sym typeface="Arial"/>
              </a:rPr>
              <a:t>Aphrodite</a:t>
            </a:r>
            <a:endParaRPr/>
          </a:p>
        </p:txBody>
      </p:sp>
      <p:sp>
        <p:nvSpPr>
          <p:cNvPr id="159" name="Google Shape;159;p13"/>
          <p:cNvSpPr>
            <a:spLocks noGrp="1"/>
          </p:cNvSpPr>
          <p:nvPr>
            <p:ph type="body" idx="1"/>
          </p:nvPr>
        </p:nvSpPr>
        <p:spPr>
          <a:xfrm>
            <a:off x="557212" y="1179512"/>
            <a:ext cx="3816350" cy="3133725"/>
          </a:xfrm>
          <a:prstGeom prst="roundRect">
            <a:avLst>
              <a:gd name="adj" fmla="val 16667"/>
            </a:avLst>
          </a:prstGeom>
          <a:noFill/>
          <a:ln>
            <a:noFill/>
          </a:ln>
        </p:spPr>
        <p:txBody>
          <a:bodyPr spcFirstLastPara="1" wrap="square" lIns="252000" tIns="252000" rIns="252000" bIns="252000" anchor="t" anchorCtr="0">
            <a:noAutofit/>
          </a:bodyPr>
          <a:lstStyle/>
          <a:p>
            <a:pPr marL="228600" marR="0" lvl="0" indent="-228600" algn="l" rtl="0">
              <a:lnSpc>
                <a:spcPct val="90000"/>
              </a:lnSpc>
              <a:spcBef>
                <a:spcPts val="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Aphrodite was the goddess of love, beauty and the protector of sailors. She was loved by many people.</a:t>
            </a:r>
            <a:endParaRPr/>
          </a:p>
          <a:p>
            <a:pPr marL="228600" marR="0" lvl="0" indent="-228600" algn="l" rtl="0">
              <a:lnSpc>
                <a:spcPct val="90000"/>
              </a:lnSpc>
              <a:spcBef>
                <a:spcPts val="100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She was born when Uranus was killed. Uranus’s blood fell into the sea and she emerged from the froth.</a:t>
            </a:r>
            <a:endParaRPr/>
          </a:p>
          <a:p>
            <a:pPr marL="228600" marR="0" lvl="0" indent="-228600" algn="l" rtl="0">
              <a:lnSpc>
                <a:spcPct val="90000"/>
              </a:lnSpc>
              <a:spcBef>
                <a:spcPts val="100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Her skin was whiter than ivory, her hair as golden as the setting sun and her eyes as blue as the summer sky. </a:t>
            </a:r>
            <a:endParaRPr/>
          </a:p>
        </p:txBody>
      </p:sp>
      <p:sp>
        <p:nvSpPr>
          <p:cNvPr id="160" name="Google Shape;160;p13"/>
          <p:cNvSpPr txBox="1"/>
          <p:nvPr/>
        </p:nvSpPr>
        <p:spPr>
          <a:xfrm>
            <a:off x="755650" y="4778375"/>
            <a:ext cx="3816350" cy="1112837"/>
          </a:xfrm>
          <a:prstGeom prst="rect">
            <a:avLst/>
          </a:prstGeom>
          <a:solidFill>
            <a:srgbClr val="BEEB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161" name="Google Shape;161;p13"/>
          <p:cNvSpPr/>
          <p:nvPr/>
        </p:nvSpPr>
        <p:spPr>
          <a:xfrm>
            <a:off x="550862" y="4556125"/>
            <a:ext cx="4332287" cy="601662"/>
          </a:xfrm>
          <a:prstGeom prst="roundRect">
            <a:avLst>
              <a:gd name="adj" fmla="val 558"/>
            </a:avLst>
          </a:prstGeom>
          <a:noFill/>
          <a:ln>
            <a:noFill/>
          </a:ln>
        </p:spPr>
        <p:txBody>
          <a:bodyPr spcFirstLastPara="1" wrap="square" lIns="252000" tIns="252000" rIns="252000" bIns="2520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a:solidFill>
                  <a:srgbClr val="1C1C1C"/>
                </a:solidFill>
                <a:latin typeface="Arial"/>
                <a:ea typeface="Arial"/>
                <a:cs typeface="Arial"/>
                <a:sym typeface="Arial"/>
              </a:rPr>
              <a:t>Did you know?</a:t>
            </a:r>
            <a:endParaRPr/>
          </a:p>
          <a:p>
            <a:pPr marL="0" marR="0" lvl="0" indent="0" algn="l" rtl="0">
              <a:lnSpc>
                <a:spcPct val="90000"/>
              </a:lnSpc>
              <a:spcBef>
                <a:spcPts val="0"/>
              </a:spcBef>
              <a:spcAft>
                <a:spcPts val="0"/>
              </a:spcAft>
              <a:buClr>
                <a:srgbClr val="1C1C1C"/>
              </a:buClr>
              <a:buSzPts val="1800"/>
              <a:buFont typeface="NTR"/>
              <a:buNone/>
            </a:pPr>
            <a:r>
              <a:rPr lang="en-US" sz="1800" b="0" i="0" u="none">
                <a:solidFill>
                  <a:srgbClr val="1C1C1C"/>
                </a:solidFill>
                <a:latin typeface="NTR"/>
                <a:ea typeface="NTR"/>
                <a:cs typeface="NTR"/>
                <a:sym typeface="NTR"/>
              </a:rPr>
              <a:t>Aphrodite changed a statue into a human so that one of her loyal followers could have the statue as his wife.</a:t>
            </a:r>
            <a:endParaRPr/>
          </a:p>
        </p:txBody>
      </p:sp>
      <p:pic>
        <p:nvPicPr>
          <p:cNvPr id="162" name="Google Shape;162;p13"/>
          <p:cNvPicPr preferRelativeResize="0"/>
          <p:nvPr/>
        </p:nvPicPr>
        <p:blipFill rotWithShape="1">
          <a:blip r:embed="rId4">
            <a:alphaModFix/>
          </a:blip>
          <a:srcRect/>
          <a:stretch/>
        </p:blipFill>
        <p:spPr>
          <a:xfrm>
            <a:off x="5138737" y="587375"/>
            <a:ext cx="2717800" cy="573881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14"/>
          <p:cNvPicPr preferRelativeResize="0"/>
          <p:nvPr/>
        </p:nvPicPr>
        <p:blipFill rotWithShape="1">
          <a:blip r:embed="rId3">
            <a:alphaModFix/>
          </a:blip>
          <a:srcRect l="5565" t="4962" r="5377" b="4961"/>
          <a:stretch/>
        </p:blipFill>
        <p:spPr>
          <a:xfrm>
            <a:off x="509587" y="517525"/>
            <a:ext cx="8142287" cy="5822950"/>
          </a:xfrm>
          <a:prstGeom prst="rect">
            <a:avLst/>
          </a:prstGeom>
          <a:noFill/>
          <a:ln>
            <a:noFill/>
          </a:ln>
        </p:spPr>
      </p:pic>
      <p:sp>
        <p:nvSpPr>
          <p:cNvPr id="168" name="Google Shape;168;p14"/>
          <p:cNvSpPr>
            <a:spLocks noGrp="1"/>
          </p:cNvSpPr>
          <p:nvPr>
            <p:ph type="title"/>
          </p:nvPr>
        </p:nvSpPr>
        <p:spPr>
          <a:xfrm>
            <a:off x="-17462" y="688975"/>
            <a:ext cx="3816350" cy="868362"/>
          </a:xfrm>
          <a:prstGeom prst="roundRect">
            <a:avLst>
              <a:gd name="adj" fmla="val 16667"/>
            </a:avLst>
          </a:prstGeom>
          <a:noFill/>
          <a:ln>
            <a:noFill/>
          </a:ln>
        </p:spPr>
        <p:txBody>
          <a:bodyPr spcFirstLastPara="1" wrap="square" lIns="0" tIns="36000" rIns="0" bIns="36000" anchor="ctr" anchorCtr="1">
            <a:noAutofit/>
          </a:bodyPr>
          <a:lstStyle/>
          <a:p>
            <a:pPr marL="0" lvl="0" indent="0" algn="l" rtl="0">
              <a:lnSpc>
                <a:spcPct val="90000"/>
              </a:lnSpc>
              <a:spcBef>
                <a:spcPts val="0"/>
              </a:spcBef>
              <a:spcAft>
                <a:spcPts val="0"/>
              </a:spcAft>
              <a:buClr>
                <a:srgbClr val="1C1C1C"/>
              </a:buClr>
              <a:buSzPts val="4000"/>
              <a:buFont typeface="Arial"/>
              <a:buNone/>
            </a:pPr>
            <a:r>
              <a:rPr lang="en-US" sz="4000" b="1" i="0" u="none">
                <a:solidFill>
                  <a:srgbClr val="1C1C1C"/>
                </a:solidFill>
                <a:latin typeface="Arial"/>
                <a:ea typeface="Arial"/>
                <a:cs typeface="Arial"/>
                <a:sym typeface="Arial"/>
              </a:rPr>
              <a:t>Hermes</a:t>
            </a:r>
            <a:endParaRPr/>
          </a:p>
        </p:txBody>
      </p:sp>
      <p:sp>
        <p:nvSpPr>
          <p:cNvPr id="169" name="Google Shape;169;p14"/>
          <p:cNvSpPr>
            <a:spLocks noGrp="1"/>
          </p:cNvSpPr>
          <p:nvPr>
            <p:ph type="body" idx="1"/>
          </p:nvPr>
        </p:nvSpPr>
        <p:spPr>
          <a:xfrm>
            <a:off x="557212" y="1179512"/>
            <a:ext cx="3816350" cy="3133725"/>
          </a:xfrm>
          <a:prstGeom prst="roundRect">
            <a:avLst>
              <a:gd name="adj" fmla="val 16667"/>
            </a:avLst>
          </a:prstGeom>
          <a:noFill/>
          <a:ln>
            <a:noFill/>
          </a:ln>
        </p:spPr>
        <p:txBody>
          <a:bodyPr spcFirstLastPara="1" wrap="square" lIns="252000" tIns="252000" rIns="252000" bIns="252000" anchor="t" anchorCtr="0">
            <a:noAutofit/>
          </a:bodyPr>
          <a:lstStyle/>
          <a:p>
            <a:pPr marL="228600" marR="0" lvl="0" indent="-228600" algn="l" rtl="0">
              <a:lnSpc>
                <a:spcPct val="90000"/>
              </a:lnSpc>
              <a:spcBef>
                <a:spcPts val="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Hermes was Zeus’s youngest son.</a:t>
            </a:r>
            <a:endParaRPr/>
          </a:p>
          <a:p>
            <a:pPr marL="228600" marR="0" lvl="0" indent="-228600" algn="l" rtl="0">
              <a:lnSpc>
                <a:spcPct val="90000"/>
              </a:lnSpc>
              <a:spcBef>
                <a:spcPts val="100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Hermes was very fast on his feet and very clever, so Zeus decided to make him a messenger.</a:t>
            </a:r>
            <a:endParaRPr/>
          </a:p>
          <a:p>
            <a:pPr marL="228600" marR="0" lvl="0" indent="-228600" algn="l" rtl="0">
              <a:lnSpc>
                <a:spcPct val="90000"/>
              </a:lnSpc>
              <a:spcBef>
                <a:spcPts val="100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Hermes always knew everything that was going on in the mythical world.</a:t>
            </a:r>
            <a:endParaRPr/>
          </a:p>
          <a:p>
            <a:pPr marL="228600" marR="0" lvl="0" indent="-228600" algn="l" rtl="0">
              <a:lnSpc>
                <a:spcPct val="90000"/>
              </a:lnSpc>
              <a:spcBef>
                <a:spcPts val="100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The other gods trusted Hermes. He was very clever and loyal, and he was a good negotiator.</a:t>
            </a:r>
            <a:endParaRPr/>
          </a:p>
        </p:txBody>
      </p:sp>
      <p:sp>
        <p:nvSpPr>
          <p:cNvPr id="170" name="Google Shape;170;p14"/>
          <p:cNvSpPr txBox="1"/>
          <p:nvPr/>
        </p:nvSpPr>
        <p:spPr>
          <a:xfrm>
            <a:off x="836612" y="4416425"/>
            <a:ext cx="3614737" cy="1371600"/>
          </a:xfrm>
          <a:prstGeom prst="rect">
            <a:avLst/>
          </a:prstGeom>
          <a:solidFill>
            <a:srgbClr val="BEEB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171" name="Google Shape;171;p14"/>
          <p:cNvSpPr/>
          <p:nvPr/>
        </p:nvSpPr>
        <p:spPr>
          <a:xfrm>
            <a:off x="636587" y="4194175"/>
            <a:ext cx="3935412" cy="600075"/>
          </a:xfrm>
          <a:prstGeom prst="roundRect">
            <a:avLst>
              <a:gd name="adj" fmla="val 558"/>
            </a:avLst>
          </a:prstGeom>
          <a:noFill/>
          <a:ln>
            <a:noFill/>
          </a:ln>
        </p:spPr>
        <p:txBody>
          <a:bodyPr spcFirstLastPara="1" wrap="square" lIns="252000" tIns="252000" rIns="252000" bIns="2520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a:solidFill>
                  <a:srgbClr val="1C1C1C"/>
                </a:solidFill>
                <a:latin typeface="Arial"/>
                <a:ea typeface="Arial"/>
                <a:cs typeface="Arial"/>
                <a:sym typeface="Arial"/>
              </a:rPr>
              <a:t>Did you know?</a:t>
            </a:r>
            <a:endParaRPr/>
          </a:p>
          <a:p>
            <a:pPr marL="0" marR="0" lvl="0" indent="0" algn="l" rtl="0">
              <a:lnSpc>
                <a:spcPct val="90000"/>
              </a:lnSpc>
              <a:spcBef>
                <a:spcPts val="0"/>
              </a:spcBef>
              <a:spcAft>
                <a:spcPts val="0"/>
              </a:spcAft>
              <a:buClr>
                <a:srgbClr val="1C1C1C"/>
              </a:buClr>
              <a:buSzPts val="1800"/>
              <a:buFont typeface="NTR"/>
              <a:buNone/>
            </a:pPr>
            <a:r>
              <a:rPr lang="en-US" sz="1800" b="0" i="0" u="none">
                <a:solidFill>
                  <a:srgbClr val="1C1C1C"/>
                </a:solidFill>
                <a:latin typeface="NTR"/>
                <a:ea typeface="NTR"/>
                <a:cs typeface="NTR"/>
                <a:sym typeface="NTR"/>
              </a:rPr>
              <a:t>Many Ancient Greeks believed that Hermes was responsible for the invention of the alphabet, boxing and gymnastics.</a:t>
            </a:r>
            <a:endParaRPr/>
          </a:p>
        </p:txBody>
      </p:sp>
      <p:pic>
        <p:nvPicPr>
          <p:cNvPr id="172" name="Google Shape;172;p14"/>
          <p:cNvPicPr preferRelativeResize="0"/>
          <p:nvPr/>
        </p:nvPicPr>
        <p:blipFill rotWithShape="1">
          <a:blip r:embed="rId4">
            <a:alphaModFix/>
          </a:blip>
          <a:srcRect/>
          <a:stretch/>
        </p:blipFill>
        <p:spPr>
          <a:xfrm rot="1500000">
            <a:off x="5273675" y="115887"/>
            <a:ext cx="2401887" cy="612933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15"/>
          <p:cNvPicPr preferRelativeResize="0"/>
          <p:nvPr/>
        </p:nvPicPr>
        <p:blipFill rotWithShape="1">
          <a:blip r:embed="rId3">
            <a:alphaModFix/>
          </a:blip>
          <a:srcRect l="5565" t="4962" r="5377" b="4961"/>
          <a:stretch/>
        </p:blipFill>
        <p:spPr>
          <a:xfrm>
            <a:off x="509587" y="517525"/>
            <a:ext cx="8142287" cy="5822950"/>
          </a:xfrm>
          <a:prstGeom prst="rect">
            <a:avLst/>
          </a:prstGeom>
          <a:noFill/>
          <a:ln>
            <a:noFill/>
          </a:ln>
        </p:spPr>
      </p:pic>
      <p:sp>
        <p:nvSpPr>
          <p:cNvPr id="178" name="Google Shape;178;p15"/>
          <p:cNvSpPr>
            <a:spLocks noGrp="1"/>
          </p:cNvSpPr>
          <p:nvPr>
            <p:ph type="title"/>
          </p:nvPr>
        </p:nvSpPr>
        <p:spPr>
          <a:xfrm>
            <a:off x="69850" y="685800"/>
            <a:ext cx="3816350" cy="868362"/>
          </a:xfrm>
          <a:prstGeom prst="roundRect">
            <a:avLst>
              <a:gd name="adj" fmla="val 16667"/>
            </a:avLst>
          </a:prstGeom>
          <a:noFill/>
          <a:ln>
            <a:noFill/>
          </a:ln>
        </p:spPr>
        <p:txBody>
          <a:bodyPr spcFirstLastPara="1" wrap="square" lIns="0" tIns="36000" rIns="0" bIns="36000" anchor="ctr" anchorCtr="1">
            <a:noAutofit/>
          </a:bodyPr>
          <a:lstStyle/>
          <a:p>
            <a:pPr marL="0" lvl="0" indent="0" algn="l" rtl="0">
              <a:lnSpc>
                <a:spcPct val="90000"/>
              </a:lnSpc>
              <a:spcBef>
                <a:spcPts val="0"/>
              </a:spcBef>
              <a:spcAft>
                <a:spcPts val="0"/>
              </a:spcAft>
              <a:buClr>
                <a:srgbClr val="1C1C1C"/>
              </a:buClr>
              <a:buSzPts val="4000"/>
              <a:buFont typeface="Arial"/>
              <a:buNone/>
            </a:pPr>
            <a:r>
              <a:rPr lang="en-US" sz="4000" b="1" i="0" u="none">
                <a:solidFill>
                  <a:srgbClr val="1C1C1C"/>
                </a:solidFill>
                <a:latin typeface="Arial"/>
                <a:ea typeface="Arial"/>
                <a:cs typeface="Arial"/>
                <a:sym typeface="Arial"/>
              </a:rPr>
              <a:t>Artemis</a:t>
            </a:r>
            <a:endParaRPr/>
          </a:p>
        </p:txBody>
      </p:sp>
      <p:sp>
        <p:nvSpPr>
          <p:cNvPr id="179" name="Google Shape;179;p15"/>
          <p:cNvSpPr>
            <a:spLocks noGrp="1"/>
          </p:cNvSpPr>
          <p:nvPr>
            <p:ph type="body" idx="1"/>
          </p:nvPr>
        </p:nvSpPr>
        <p:spPr>
          <a:xfrm>
            <a:off x="557212" y="1179512"/>
            <a:ext cx="4014787" cy="3133725"/>
          </a:xfrm>
          <a:prstGeom prst="roundRect">
            <a:avLst>
              <a:gd name="adj" fmla="val 16667"/>
            </a:avLst>
          </a:prstGeom>
          <a:noFill/>
          <a:ln>
            <a:noFill/>
          </a:ln>
        </p:spPr>
        <p:txBody>
          <a:bodyPr spcFirstLastPara="1" wrap="square" lIns="252000" tIns="252000" rIns="252000" bIns="252000" anchor="t" anchorCtr="0">
            <a:noAutofit/>
          </a:bodyPr>
          <a:lstStyle/>
          <a:p>
            <a:pPr marL="228600" marR="0" lvl="0" indent="-228600" algn="l" rtl="0">
              <a:lnSpc>
                <a:spcPct val="90000"/>
              </a:lnSpc>
              <a:spcBef>
                <a:spcPts val="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Artemis was the daughter of Zeus and the twin sister of Apollo.</a:t>
            </a:r>
            <a:endParaRPr/>
          </a:p>
          <a:p>
            <a:pPr marL="228600" marR="0" lvl="0" indent="-228600" algn="l" rtl="0">
              <a:lnSpc>
                <a:spcPct val="90000"/>
              </a:lnSpc>
              <a:spcBef>
                <a:spcPts val="100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She was a moon goddess, responsible for the movement of the moon across the sky at night.</a:t>
            </a:r>
            <a:endParaRPr/>
          </a:p>
          <a:p>
            <a:pPr marL="228600" marR="0" lvl="0" indent="-228600" algn="l" rtl="0">
              <a:lnSpc>
                <a:spcPct val="90000"/>
              </a:lnSpc>
              <a:spcBef>
                <a:spcPts val="100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She moved the moon in a chariot pulled by stags.</a:t>
            </a:r>
            <a:endParaRPr/>
          </a:p>
          <a:p>
            <a:pPr marL="228600" marR="0" lvl="0" indent="-228600" algn="l" rtl="0">
              <a:lnSpc>
                <a:spcPct val="90000"/>
              </a:lnSpc>
              <a:spcBef>
                <a:spcPts val="100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She was also a huntress and the protector of animals and young children.</a:t>
            </a:r>
            <a:endParaRPr/>
          </a:p>
        </p:txBody>
      </p:sp>
      <p:sp>
        <p:nvSpPr>
          <p:cNvPr id="180" name="Google Shape;180;p15"/>
          <p:cNvSpPr txBox="1"/>
          <p:nvPr/>
        </p:nvSpPr>
        <p:spPr>
          <a:xfrm>
            <a:off x="755650" y="4441825"/>
            <a:ext cx="3816350" cy="1406525"/>
          </a:xfrm>
          <a:prstGeom prst="rect">
            <a:avLst/>
          </a:prstGeom>
          <a:solidFill>
            <a:srgbClr val="BEEB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181" name="Google Shape;181;p15"/>
          <p:cNvSpPr/>
          <p:nvPr/>
        </p:nvSpPr>
        <p:spPr>
          <a:xfrm>
            <a:off x="550862" y="4254500"/>
            <a:ext cx="4332287" cy="600075"/>
          </a:xfrm>
          <a:prstGeom prst="roundRect">
            <a:avLst>
              <a:gd name="adj" fmla="val 558"/>
            </a:avLst>
          </a:prstGeom>
          <a:noFill/>
          <a:ln>
            <a:noFill/>
          </a:ln>
        </p:spPr>
        <p:txBody>
          <a:bodyPr spcFirstLastPara="1" wrap="square" lIns="252000" tIns="252000" rIns="252000" bIns="2520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a:solidFill>
                  <a:srgbClr val="1C1C1C"/>
                </a:solidFill>
                <a:latin typeface="Arial"/>
                <a:ea typeface="Arial"/>
                <a:cs typeface="Arial"/>
                <a:sym typeface="Arial"/>
              </a:rPr>
              <a:t>Did you know?</a:t>
            </a:r>
            <a:endParaRPr/>
          </a:p>
          <a:p>
            <a:pPr marL="0" marR="0" lvl="0" indent="0" algn="l" rtl="0">
              <a:lnSpc>
                <a:spcPct val="90000"/>
              </a:lnSpc>
              <a:spcBef>
                <a:spcPts val="0"/>
              </a:spcBef>
              <a:spcAft>
                <a:spcPts val="0"/>
              </a:spcAft>
              <a:buClr>
                <a:srgbClr val="1C1C1C"/>
              </a:buClr>
              <a:buSzPts val="1800"/>
              <a:buFont typeface="NTR"/>
              <a:buNone/>
            </a:pPr>
            <a:r>
              <a:rPr lang="en-US" sz="1800" b="0" i="0" u="none">
                <a:solidFill>
                  <a:srgbClr val="1C1C1C"/>
                </a:solidFill>
                <a:latin typeface="NTR"/>
                <a:ea typeface="NTR"/>
                <a:cs typeface="NTR"/>
                <a:sym typeface="NTR"/>
              </a:rPr>
              <a:t>A hunter was caught spying on Artemis when she was bathing. As punishment, Artemis turned him into a stag and set his own hunting dogs on him.</a:t>
            </a:r>
            <a:endParaRPr/>
          </a:p>
        </p:txBody>
      </p:sp>
      <p:pic>
        <p:nvPicPr>
          <p:cNvPr id="182" name="Google Shape;182;p15"/>
          <p:cNvPicPr preferRelativeResize="0"/>
          <p:nvPr/>
        </p:nvPicPr>
        <p:blipFill rotWithShape="1">
          <a:blip r:embed="rId4">
            <a:alphaModFix/>
          </a:blip>
          <a:srcRect/>
          <a:stretch/>
        </p:blipFill>
        <p:spPr>
          <a:xfrm>
            <a:off x="4725987" y="603250"/>
            <a:ext cx="3584575" cy="56800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16"/>
          <p:cNvPicPr preferRelativeResize="0"/>
          <p:nvPr/>
        </p:nvPicPr>
        <p:blipFill rotWithShape="1">
          <a:blip r:embed="rId3">
            <a:alphaModFix/>
          </a:blip>
          <a:srcRect l="5565" t="4962" r="5377" b="4961"/>
          <a:stretch/>
        </p:blipFill>
        <p:spPr>
          <a:xfrm>
            <a:off x="509587" y="517525"/>
            <a:ext cx="8142287" cy="5822950"/>
          </a:xfrm>
          <a:prstGeom prst="rect">
            <a:avLst/>
          </a:prstGeom>
          <a:noFill/>
          <a:ln>
            <a:noFill/>
          </a:ln>
        </p:spPr>
      </p:pic>
      <p:sp>
        <p:nvSpPr>
          <p:cNvPr id="188" name="Google Shape;188;p16"/>
          <p:cNvSpPr>
            <a:spLocks noGrp="1"/>
          </p:cNvSpPr>
          <p:nvPr>
            <p:ph type="title"/>
          </p:nvPr>
        </p:nvSpPr>
        <p:spPr>
          <a:xfrm>
            <a:off x="457200" y="588962"/>
            <a:ext cx="8220075" cy="868362"/>
          </a:xfrm>
          <a:prstGeom prst="roundRect">
            <a:avLst>
              <a:gd name="adj" fmla="val 16667"/>
            </a:avLst>
          </a:prstGeom>
          <a:noFill/>
          <a:ln>
            <a:noFill/>
          </a:ln>
        </p:spPr>
        <p:txBody>
          <a:bodyPr spcFirstLastPara="1" wrap="square" lIns="252000" tIns="252000" rIns="252000" bIns="252000" anchor="ctr" anchorCtr="1">
            <a:normAutofit/>
          </a:bodyPr>
          <a:lstStyle/>
          <a:p>
            <a:pPr marL="0" lvl="0" indent="0" algn="l" rtl="0">
              <a:lnSpc>
                <a:spcPct val="90000"/>
              </a:lnSpc>
              <a:spcBef>
                <a:spcPts val="0"/>
              </a:spcBef>
              <a:spcAft>
                <a:spcPts val="0"/>
              </a:spcAft>
              <a:buClr>
                <a:srgbClr val="1C1C1C"/>
              </a:buClr>
              <a:buSzPts val="3600"/>
              <a:buFont typeface="Arial"/>
              <a:buNone/>
            </a:pPr>
            <a:r>
              <a:rPr lang="en-US" sz="3600" b="1" i="0" u="none">
                <a:solidFill>
                  <a:srgbClr val="1C1C1C"/>
                </a:solidFill>
                <a:latin typeface="Arial"/>
                <a:ea typeface="Arial"/>
                <a:cs typeface="Arial"/>
                <a:sym typeface="Arial"/>
              </a:rPr>
              <a:t>Fact Files</a:t>
            </a:r>
            <a:endParaRPr/>
          </a:p>
        </p:txBody>
      </p:sp>
      <p:sp>
        <p:nvSpPr>
          <p:cNvPr id="189" name="Google Shape;189;p16"/>
          <p:cNvSpPr>
            <a:spLocks noGrp="1"/>
          </p:cNvSpPr>
          <p:nvPr>
            <p:ph type="body" idx="1"/>
          </p:nvPr>
        </p:nvSpPr>
        <p:spPr>
          <a:xfrm>
            <a:off x="1265237" y="1143000"/>
            <a:ext cx="6577012" cy="1184275"/>
          </a:xfrm>
          <a:prstGeom prst="roundRect">
            <a:avLst>
              <a:gd name="adj" fmla="val 16667"/>
            </a:avLst>
          </a:prstGeom>
          <a:noFill/>
          <a:ln>
            <a:noFill/>
          </a:ln>
        </p:spPr>
        <p:txBody>
          <a:bodyPr spcFirstLastPara="1" wrap="square" lIns="252000" tIns="252000" rIns="252000" bIns="252000" anchor="t" anchorCtr="0">
            <a:noAutofit/>
          </a:bodyPr>
          <a:lstStyle/>
          <a:p>
            <a:pPr marL="0" marR="0" lvl="0" indent="0" algn="ctr" rtl="0">
              <a:lnSpc>
                <a:spcPct val="90000"/>
              </a:lnSpc>
              <a:spcBef>
                <a:spcPts val="0"/>
              </a:spcBef>
              <a:spcAft>
                <a:spcPts val="0"/>
              </a:spcAft>
              <a:buClr>
                <a:srgbClr val="1C1C1C"/>
              </a:buClr>
              <a:buSzPts val="1800"/>
              <a:buFont typeface="Arial"/>
              <a:buNone/>
            </a:pPr>
            <a:r>
              <a:rPr lang="en-US" sz="1800" b="0" i="0" u="none" strike="noStrike" cap="none">
                <a:solidFill>
                  <a:srgbClr val="1C1C1C"/>
                </a:solidFill>
                <a:latin typeface="NTR"/>
                <a:ea typeface="NTR"/>
                <a:cs typeface="NTR"/>
                <a:sym typeface="NTR"/>
              </a:rPr>
              <a:t>Complete the Greek Gods Fact File to show what you have learnt about the different Greek gods and goddesses.</a:t>
            </a:r>
            <a:endParaRPr/>
          </a:p>
        </p:txBody>
      </p:sp>
      <p:pic>
        <p:nvPicPr>
          <p:cNvPr id="190" name="Google Shape;190;p16"/>
          <p:cNvPicPr preferRelativeResize="0"/>
          <p:nvPr/>
        </p:nvPicPr>
        <p:blipFill rotWithShape="1">
          <a:blip r:embed="rId4">
            <a:alphaModFix/>
          </a:blip>
          <a:srcRect/>
          <a:stretch/>
        </p:blipFill>
        <p:spPr>
          <a:xfrm>
            <a:off x="7667625" y="615950"/>
            <a:ext cx="863600" cy="863600"/>
          </a:xfrm>
          <a:prstGeom prst="rect">
            <a:avLst/>
          </a:prstGeom>
          <a:noFill/>
          <a:ln>
            <a:noFill/>
          </a:ln>
        </p:spPr>
      </p:pic>
      <p:pic>
        <p:nvPicPr>
          <p:cNvPr id="191" name="Google Shape;191;p16"/>
          <p:cNvPicPr preferRelativeResize="0"/>
          <p:nvPr/>
        </p:nvPicPr>
        <p:blipFill rotWithShape="1">
          <a:blip r:embed="rId5">
            <a:alphaModFix/>
          </a:blip>
          <a:srcRect/>
          <a:stretch/>
        </p:blipFill>
        <p:spPr>
          <a:xfrm>
            <a:off x="1265237" y="2954337"/>
            <a:ext cx="2000250" cy="2830512"/>
          </a:xfrm>
          <a:prstGeom prst="rect">
            <a:avLst/>
          </a:prstGeom>
          <a:noFill/>
          <a:ln w="9525" cap="flat" cmpd="sng">
            <a:solidFill>
              <a:schemeClr val="dk1"/>
            </a:solidFill>
            <a:prstDash val="solid"/>
            <a:miter lim="800000"/>
            <a:headEnd type="none" w="sm" len="sm"/>
            <a:tailEnd type="none" w="sm" len="sm"/>
          </a:ln>
        </p:spPr>
      </p:pic>
      <p:pic>
        <p:nvPicPr>
          <p:cNvPr id="192" name="Google Shape;192;p16"/>
          <p:cNvPicPr preferRelativeResize="0"/>
          <p:nvPr/>
        </p:nvPicPr>
        <p:blipFill rotWithShape="1">
          <a:blip r:embed="rId6">
            <a:alphaModFix/>
          </a:blip>
          <a:srcRect/>
          <a:stretch/>
        </p:blipFill>
        <p:spPr>
          <a:xfrm>
            <a:off x="3552825" y="2570162"/>
            <a:ext cx="2001837" cy="2830512"/>
          </a:xfrm>
          <a:prstGeom prst="rect">
            <a:avLst/>
          </a:prstGeom>
          <a:noFill/>
          <a:ln w="9525" cap="flat" cmpd="sng">
            <a:solidFill>
              <a:schemeClr val="dk1"/>
            </a:solidFill>
            <a:prstDash val="solid"/>
            <a:miter lim="800000"/>
            <a:headEnd type="none" w="sm" len="sm"/>
            <a:tailEnd type="none" w="sm" len="sm"/>
          </a:ln>
        </p:spPr>
      </p:pic>
      <p:pic>
        <p:nvPicPr>
          <p:cNvPr id="193" name="Google Shape;193;p16"/>
          <p:cNvPicPr preferRelativeResize="0"/>
          <p:nvPr/>
        </p:nvPicPr>
        <p:blipFill rotWithShape="1">
          <a:blip r:embed="rId7">
            <a:alphaModFix/>
          </a:blip>
          <a:srcRect/>
          <a:stretch/>
        </p:blipFill>
        <p:spPr>
          <a:xfrm>
            <a:off x="5842000" y="2954337"/>
            <a:ext cx="2000250" cy="2830512"/>
          </a:xfrm>
          <a:prstGeom prst="rect">
            <a:avLst/>
          </a:prstGeom>
          <a:noFill/>
          <a:ln w="9525" cap="flat" cmpd="sng">
            <a:solidFill>
              <a:schemeClr val="dk1"/>
            </a:solidFill>
            <a:prstDash val="solid"/>
            <a:miter lim="800000"/>
            <a:headEnd type="none" w="sm" len="sm"/>
            <a:tailEnd type="none" w="sm" len="sm"/>
          </a:ln>
        </p:spPr>
      </p:pic>
      <p:pic>
        <p:nvPicPr>
          <p:cNvPr id="194" name="Google Shape;194;p16"/>
          <p:cNvPicPr preferRelativeResize="0"/>
          <p:nvPr/>
        </p:nvPicPr>
        <p:blipFill rotWithShape="1">
          <a:blip r:embed="rId8">
            <a:alphaModFix/>
          </a:blip>
          <a:srcRect/>
          <a:stretch/>
        </p:blipFill>
        <p:spPr>
          <a:xfrm>
            <a:off x="7847012" y="1504950"/>
            <a:ext cx="504825" cy="50323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2"/>
          <p:cNvSpPr/>
          <p:nvPr/>
        </p:nvSpPr>
        <p:spPr>
          <a:xfrm>
            <a:off x="503237" y="512762"/>
            <a:ext cx="8137525" cy="2192337"/>
          </a:xfrm>
          <a:prstGeom prst="roundRect">
            <a:avLst>
              <a:gd name="adj" fmla="val 1384"/>
            </a:avLst>
          </a:prstGeom>
          <a:solidFill>
            <a:srgbClr val="FFF9E7"/>
          </a:solidFill>
          <a:ln w="25400" cap="rnd" cmpd="sng">
            <a:solidFill>
              <a:srgbClr val="FEFBD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300"/>
              <a:buFont typeface="NTR"/>
              <a:buNone/>
            </a:pPr>
            <a:r>
              <a:rPr lang="en-US" sz="1300" b="0" i="0" u="none" strike="noStrike" cap="none">
                <a:solidFill>
                  <a:srgbClr val="FFFFFF"/>
                </a:solidFill>
                <a:latin typeface="NTR"/>
                <a:ea typeface="NTR"/>
                <a:cs typeface="NTR"/>
                <a:sym typeface="NTR"/>
              </a:rPr>
              <a:t> </a:t>
            </a:r>
            <a:endParaRPr/>
          </a:p>
        </p:txBody>
      </p:sp>
      <p:sp>
        <p:nvSpPr>
          <p:cNvPr id="50" name="Google Shape;50;p2"/>
          <p:cNvSpPr txBox="1"/>
          <p:nvPr/>
        </p:nvSpPr>
        <p:spPr>
          <a:xfrm>
            <a:off x="628650" y="735012"/>
            <a:ext cx="2254250" cy="539750"/>
          </a:xfrm>
          <a:prstGeom prst="rect">
            <a:avLst/>
          </a:prstGeom>
          <a:noFill/>
          <a:ln>
            <a:noFill/>
          </a:ln>
        </p:spPr>
        <p:txBody>
          <a:bodyPr spcFirstLastPara="1" wrap="square" lIns="0" tIns="0" rIns="0" bIns="0" anchor="ctr" anchorCtr="1">
            <a:noAutofit/>
          </a:bodyPr>
          <a:lstStyle/>
          <a:p>
            <a:pPr marL="0" marR="0" lvl="0" indent="0" algn="l" rtl="0">
              <a:lnSpc>
                <a:spcPct val="90000"/>
              </a:lnSpc>
              <a:spcBef>
                <a:spcPts val="0"/>
              </a:spcBef>
              <a:spcAft>
                <a:spcPts val="0"/>
              </a:spcAft>
              <a:buClr>
                <a:schemeClr val="dk1"/>
              </a:buClr>
              <a:buSzPts val="3600"/>
              <a:buFont typeface="Arial"/>
              <a:buNone/>
            </a:pPr>
            <a:r>
              <a:rPr lang="en-US" sz="3600" b="1" i="0" u="sng" strike="noStrike" cap="none">
                <a:solidFill>
                  <a:schemeClr val="dk1"/>
                </a:solidFill>
                <a:latin typeface="Arial"/>
                <a:ea typeface="Arial"/>
                <a:cs typeface="Arial"/>
                <a:sym typeface="Arial"/>
              </a:rPr>
              <a:t>WILMA:</a:t>
            </a:r>
            <a:endParaRPr/>
          </a:p>
        </p:txBody>
      </p:sp>
      <p:sp>
        <p:nvSpPr>
          <p:cNvPr id="51" name="Google Shape;51;p2"/>
          <p:cNvSpPr>
            <a:spLocks noGrp="1"/>
          </p:cNvSpPr>
          <p:nvPr>
            <p:ph type="body" idx="1"/>
          </p:nvPr>
        </p:nvSpPr>
        <p:spPr>
          <a:xfrm>
            <a:off x="628650" y="1127125"/>
            <a:ext cx="7886700" cy="1409700"/>
          </a:xfrm>
          <a:prstGeom prst="roundRect">
            <a:avLst>
              <a:gd name="adj" fmla="val 16667"/>
            </a:avLst>
          </a:prstGeom>
          <a:noFill/>
          <a:ln>
            <a:noFill/>
          </a:ln>
        </p:spPr>
        <p:txBody>
          <a:bodyPr spcFirstLastPara="1" wrap="square" lIns="252000" tIns="252000" rIns="252000" bIns="252000" anchor="t" anchorCtr="0">
            <a:noAutofit/>
          </a:bodyPr>
          <a:lstStyle/>
          <a:p>
            <a:pPr marL="228600" marR="0" lvl="0" indent="-228600" algn="l" rtl="0">
              <a:lnSpc>
                <a:spcPct val="90000"/>
              </a:lnSpc>
              <a:spcBef>
                <a:spcPts val="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I can find out about Ancient Greek gods and goddesses</a:t>
            </a:r>
            <a:r>
              <a:rPr lang="en-US"/>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56" name="Google Shape;56;p3"/>
          <p:cNvPicPr preferRelativeResize="0"/>
          <p:nvPr/>
        </p:nvPicPr>
        <p:blipFill rotWithShape="1">
          <a:blip r:embed="rId3">
            <a:alphaModFix/>
          </a:blip>
          <a:srcRect l="5565" t="4962" r="5377" b="4961"/>
          <a:stretch/>
        </p:blipFill>
        <p:spPr>
          <a:xfrm>
            <a:off x="509587" y="517525"/>
            <a:ext cx="8142287" cy="5822950"/>
          </a:xfrm>
          <a:prstGeom prst="rect">
            <a:avLst/>
          </a:prstGeom>
          <a:noFill/>
          <a:ln>
            <a:noFill/>
          </a:ln>
        </p:spPr>
      </p:pic>
      <p:sp>
        <p:nvSpPr>
          <p:cNvPr id="57" name="Google Shape;57;p3"/>
          <p:cNvSpPr>
            <a:spLocks noGrp="1"/>
          </p:cNvSpPr>
          <p:nvPr>
            <p:ph type="title"/>
          </p:nvPr>
        </p:nvSpPr>
        <p:spPr>
          <a:xfrm>
            <a:off x="457200" y="588962"/>
            <a:ext cx="8220075" cy="868362"/>
          </a:xfrm>
          <a:prstGeom prst="roundRect">
            <a:avLst>
              <a:gd name="adj" fmla="val 16667"/>
            </a:avLst>
          </a:prstGeom>
          <a:noFill/>
          <a:ln>
            <a:noFill/>
          </a:ln>
        </p:spPr>
        <p:txBody>
          <a:bodyPr spcFirstLastPara="1" wrap="square" lIns="252000" tIns="252000" rIns="252000" bIns="252000" anchor="ctr" anchorCtr="1">
            <a:normAutofit/>
          </a:bodyPr>
          <a:lstStyle/>
          <a:p>
            <a:pPr marL="0" lvl="0" indent="0" algn="l" rtl="0">
              <a:lnSpc>
                <a:spcPct val="90000"/>
              </a:lnSpc>
              <a:spcBef>
                <a:spcPts val="0"/>
              </a:spcBef>
              <a:spcAft>
                <a:spcPts val="0"/>
              </a:spcAft>
              <a:buClr>
                <a:srgbClr val="1C1C1C"/>
              </a:buClr>
              <a:buSzPts val="3600"/>
              <a:buFont typeface="Arial"/>
              <a:buNone/>
            </a:pPr>
            <a:r>
              <a:rPr lang="en-US" sz="3600" b="1" i="0" u="none">
                <a:solidFill>
                  <a:srgbClr val="1C1C1C"/>
                </a:solidFill>
                <a:latin typeface="Arial"/>
                <a:ea typeface="Arial"/>
                <a:cs typeface="Arial"/>
                <a:sym typeface="Arial"/>
              </a:rPr>
              <a:t>Ancient Greek Religion</a:t>
            </a:r>
            <a:endParaRPr/>
          </a:p>
        </p:txBody>
      </p:sp>
      <p:sp>
        <p:nvSpPr>
          <p:cNvPr id="58" name="Google Shape;58;p3"/>
          <p:cNvSpPr>
            <a:spLocks noGrp="1"/>
          </p:cNvSpPr>
          <p:nvPr>
            <p:ph type="body" idx="1"/>
          </p:nvPr>
        </p:nvSpPr>
        <p:spPr>
          <a:xfrm>
            <a:off x="755650" y="1117600"/>
            <a:ext cx="7632700" cy="1185862"/>
          </a:xfrm>
          <a:prstGeom prst="roundRect">
            <a:avLst>
              <a:gd name="adj" fmla="val 16667"/>
            </a:avLst>
          </a:prstGeom>
          <a:noFill/>
          <a:ln>
            <a:noFill/>
          </a:ln>
        </p:spPr>
        <p:txBody>
          <a:bodyPr spcFirstLastPara="1" wrap="square" lIns="252000" tIns="252000" rIns="252000" bIns="252000" anchor="t" anchorCtr="0">
            <a:noAutofit/>
          </a:bodyPr>
          <a:lstStyle/>
          <a:p>
            <a:pPr marL="0" marR="0" lvl="0" indent="0" algn="ctr" rtl="0">
              <a:lnSpc>
                <a:spcPct val="90000"/>
              </a:lnSpc>
              <a:spcBef>
                <a:spcPts val="0"/>
              </a:spcBef>
              <a:spcAft>
                <a:spcPts val="0"/>
              </a:spcAft>
              <a:buClr>
                <a:srgbClr val="1C1C1C"/>
              </a:buClr>
              <a:buSzPts val="1800"/>
              <a:buFont typeface="Arial"/>
              <a:buNone/>
            </a:pPr>
            <a:r>
              <a:rPr lang="en-US" sz="1800" b="0" i="0" u="none" strike="noStrike" cap="none">
                <a:solidFill>
                  <a:srgbClr val="1C1C1C"/>
                </a:solidFill>
                <a:latin typeface="NTR"/>
                <a:ea typeface="NTR"/>
                <a:cs typeface="NTR"/>
                <a:sym typeface="NTR"/>
              </a:rPr>
              <a:t>The Ancient Greeks were a religious lot. They believed that their gods and goddesses controlled everything in the world and that they must be revered and appeased.</a:t>
            </a:r>
            <a:endParaRPr/>
          </a:p>
        </p:txBody>
      </p:sp>
      <p:pic>
        <p:nvPicPr>
          <p:cNvPr id="59" name="Google Shape;59;p3"/>
          <p:cNvPicPr preferRelativeResize="0"/>
          <p:nvPr/>
        </p:nvPicPr>
        <p:blipFill rotWithShape="1">
          <a:blip r:embed="rId4">
            <a:alphaModFix/>
          </a:blip>
          <a:srcRect/>
          <a:stretch/>
        </p:blipFill>
        <p:spPr>
          <a:xfrm>
            <a:off x="1765300" y="2573337"/>
            <a:ext cx="6719887" cy="3292475"/>
          </a:xfrm>
          <a:prstGeom prst="rect">
            <a:avLst/>
          </a:prstGeom>
          <a:noFill/>
          <a:ln>
            <a:noFill/>
          </a:ln>
        </p:spPr>
      </p:pic>
      <p:sp>
        <p:nvSpPr>
          <p:cNvPr id="60" name="Google Shape;60;p3"/>
          <p:cNvSpPr txBox="1"/>
          <p:nvPr/>
        </p:nvSpPr>
        <p:spPr>
          <a:xfrm>
            <a:off x="755650" y="2122487"/>
            <a:ext cx="2590800" cy="3640137"/>
          </a:xfrm>
          <a:prstGeom prst="rect">
            <a:avLst/>
          </a:prstGeom>
          <a:solidFill>
            <a:srgbClr val="E5F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61" name="Google Shape;61;p3"/>
          <p:cNvSpPr/>
          <p:nvPr/>
        </p:nvSpPr>
        <p:spPr>
          <a:xfrm>
            <a:off x="730250" y="2052637"/>
            <a:ext cx="2703512" cy="3249612"/>
          </a:xfrm>
          <a:prstGeom prst="roundRect">
            <a:avLst>
              <a:gd name="adj" fmla="val 558"/>
            </a:avLst>
          </a:prstGeom>
          <a:noFill/>
          <a:ln>
            <a:noFill/>
          </a:ln>
        </p:spPr>
        <p:txBody>
          <a:bodyPr spcFirstLastPara="1" wrap="square" lIns="252000" tIns="252000" rIns="252000" bIns="252000" anchor="t" anchorCtr="0">
            <a:noAutofit/>
          </a:bodyPr>
          <a:lstStyle/>
          <a:p>
            <a:pPr marL="0" marR="0" lvl="0" indent="0" algn="l" rtl="0">
              <a:lnSpc>
                <a:spcPct val="90000"/>
              </a:lnSpc>
              <a:spcBef>
                <a:spcPts val="0"/>
              </a:spcBef>
              <a:spcAft>
                <a:spcPts val="0"/>
              </a:spcAft>
              <a:buClr>
                <a:srgbClr val="1C1C1C"/>
              </a:buClr>
              <a:buSzPts val="1800"/>
              <a:buFont typeface="NTR"/>
              <a:buNone/>
            </a:pPr>
            <a:r>
              <a:rPr lang="en-US" sz="1800" b="0" i="0" u="none">
                <a:solidFill>
                  <a:srgbClr val="1C1C1C"/>
                </a:solidFill>
                <a:latin typeface="NTR"/>
                <a:ea typeface="NTR"/>
                <a:cs typeface="NTR"/>
                <a:sym typeface="NTR"/>
              </a:rPr>
              <a:t>The Ancient Greek people built huge, beautiful temples and shrines where they could go to worship the gods.</a:t>
            </a:r>
            <a:endParaRPr/>
          </a:p>
          <a:p>
            <a:pPr marL="0" marR="0" lvl="0" indent="0" algn="l" rtl="0">
              <a:lnSpc>
                <a:spcPct val="90000"/>
              </a:lnSpc>
              <a:spcBef>
                <a:spcPts val="1000"/>
              </a:spcBef>
              <a:spcAft>
                <a:spcPts val="0"/>
              </a:spcAft>
              <a:buClr>
                <a:srgbClr val="1C1C1C"/>
              </a:buClr>
              <a:buSzPts val="1800"/>
              <a:buFont typeface="NTR"/>
              <a:buNone/>
            </a:pPr>
            <a:r>
              <a:rPr lang="en-US" sz="1800" b="0" i="0" u="none">
                <a:solidFill>
                  <a:srgbClr val="1C1C1C"/>
                </a:solidFill>
                <a:latin typeface="NTR"/>
                <a:ea typeface="NTR"/>
                <a:cs typeface="NTR"/>
                <a:sym typeface="NTR"/>
              </a:rPr>
              <a:t>They also held festivals in honour of the gods and people would pray and make offerings to them in hope of being granted good fortune in return.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4"/>
          <p:cNvPicPr preferRelativeResize="0"/>
          <p:nvPr/>
        </p:nvPicPr>
        <p:blipFill rotWithShape="1">
          <a:blip r:embed="rId3">
            <a:alphaModFix/>
          </a:blip>
          <a:srcRect t="1477" r="3267" b="8577"/>
          <a:stretch/>
        </p:blipFill>
        <p:spPr>
          <a:xfrm>
            <a:off x="503237" y="1012825"/>
            <a:ext cx="8116887" cy="5335587"/>
          </a:xfrm>
          <a:prstGeom prst="rect">
            <a:avLst/>
          </a:prstGeom>
          <a:noFill/>
          <a:ln>
            <a:noFill/>
          </a:ln>
        </p:spPr>
      </p:pic>
      <p:sp>
        <p:nvSpPr>
          <p:cNvPr id="67" name="Google Shape;67;p4"/>
          <p:cNvSpPr txBox="1"/>
          <p:nvPr/>
        </p:nvSpPr>
        <p:spPr>
          <a:xfrm>
            <a:off x="503237" y="517525"/>
            <a:ext cx="8137525" cy="2087562"/>
          </a:xfrm>
          <a:prstGeom prst="rect">
            <a:avLst/>
          </a:prstGeom>
          <a:solidFill>
            <a:srgbClr val="F9EAC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68" name="Google Shape;68;p4"/>
          <p:cNvSpPr>
            <a:spLocks noGrp="1"/>
          </p:cNvSpPr>
          <p:nvPr>
            <p:ph type="title"/>
          </p:nvPr>
        </p:nvSpPr>
        <p:spPr>
          <a:xfrm>
            <a:off x="457200" y="588962"/>
            <a:ext cx="8220075" cy="868362"/>
          </a:xfrm>
          <a:prstGeom prst="roundRect">
            <a:avLst>
              <a:gd name="adj" fmla="val 16667"/>
            </a:avLst>
          </a:prstGeom>
          <a:noFill/>
          <a:ln>
            <a:noFill/>
          </a:ln>
        </p:spPr>
        <p:txBody>
          <a:bodyPr spcFirstLastPara="1" wrap="square" lIns="252000" tIns="252000" rIns="252000" bIns="252000" anchor="ctr" anchorCtr="1">
            <a:normAutofit/>
          </a:bodyPr>
          <a:lstStyle/>
          <a:p>
            <a:pPr marL="0" lvl="0" indent="0" algn="l" rtl="0">
              <a:lnSpc>
                <a:spcPct val="90000"/>
              </a:lnSpc>
              <a:spcBef>
                <a:spcPts val="0"/>
              </a:spcBef>
              <a:spcAft>
                <a:spcPts val="0"/>
              </a:spcAft>
              <a:buClr>
                <a:srgbClr val="1C1C1C"/>
              </a:buClr>
              <a:buSzPts val="3600"/>
              <a:buFont typeface="Arial"/>
              <a:buNone/>
            </a:pPr>
            <a:r>
              <a:rPr lang="en-US" sz="3600" b="1" i="0" u="none">
                <a:solidFill>
                  <a:srgbClr val="1C1C1C"/>
                </a:solidFill>
                <a:latin typeface="Arial"/>
                <a:ea typeface="Arial"/>
                <a:cs typeface="Arial"/>
                <a:sym typeface="Arial"/>
              </a:rPr>
              <a:t>Mount Olympus</a:t>
            </a:r>
            <a:endParaRPr/>
          </a:p>
        </p:txBody>
      </p:sp>
      <p:sp>
        <p:nvSpPr>
          <p:cNvPr id="69" name="Google Shape;69;p4"/>
          <p:cNvSpPr>
            <a:spLocks noGrp="1"/>
          </p:cNvSpPr>
          <p:nvPr>
            <p:ph type="body" idx="1"/>
          </p:nvPr>
        </p:nvSpPr>
        <p:spPr>
          <a:xfrm>
            <a:off x="503237" y="1109662"/>
            <a:ext cx="8123237" cy="1184275"/>
          </a:xfrm>
          <a:prstGeom prst="roundRect">
            <a:avLst>
              <a:gd name="adj" fmla="val 16667"/>
            </a:avLst>
          </a:prstGeom>
          <a:noFill/>
          <a:ln>
            <a:noFill/>
          </a:ln>
        </p:spPr>
        <p:txBody>
          <a:bodyPr spcFirstLastPara="1" wrap="square" lIns="252000" tIns="252000" rIns="252000" bIns="252000" anchor="t" anchorCtr="0">
            <a:noAutofit/>
          </a:bodyPr>
          <a:lstStyle/>
          <a:p>
            <a:pPr marL="0" marR="0" lvl="0" indent="0" algn="ctr" rtl="0">
              <a:lnSpc>
                <a:spcPct val="90000"/>
              </a:lnSpc>
              <a:spcBef>
                <a:spcPts val="0"/>
              </a:spcBef>
              <a:spcAft>
                <a:spcPts val="0"/>
              </a:spcAft>
              <a:buClr>
                <a:srgbClr val="1C1C1C"/>
              </a:buClr>
              <a:buSzPts val="1800"/>
              <a:buFont typeface="Arial"/>
              <a:buNone/>
            </a:pPr>
            <a:r>
              <a:rPr lang="en-US" sz="1800" b="0" i="0" u="none" strike="noStrike" cap="none">
                <a:solidFill>
                  <a:srgbClr val="1C1C1C"/>
                </a:solidFill>
                <a:latin typeface="NTR"/>
                <a:ea typeface="NTR"/>
                <a:cs typeface="NTR"/>
                <a:sym typeface="NTR"/>
              </a:rPr>
              <a:t>The Ancient Greeks believed that the twelve most powerful gods lived at the top of a huge mountain called Mount Olympus. However, some very important gods such as Hades; God of the Underworld, did not live there.</a:t>
            </a:r>
            <a:endParaRPr/>
          </a:p>
          <a:p>
            <a:pPr marL="0" marR="0" lvl="0" indent="0" algn="ctr" rtl="0">
              <a:lnSpc>
                <a:spcPct val="90000"/>
              </a:lnSpc>
              <a:spcBef>
                <a:spcPts val="1000"/>
              </a:spcBef>
              <a:spcAft>
                <a:spcPts val="0"/>
              </a:spcAft>
              <a:buClr>
                <a:srgbClr val="1C1C1C"/>
              </a:buClr>
              <a:buSzPts val="1800"/>
              <a:buFont typeface="Arial"/>
              <a:buNone/>
            </a:pPr>
            <a:r>
              <a:rPr lang="en-US" sz="1800" b="0" i="0" u="none" strike="noStrike" cap="none">
                <a:solidFill>
                  <a:srgbClr val="1C1C1C"/>
                </a:solidFill>
                <a:latin typeface="NTR"/>
                <a:ea typeface="NTR"/>
                <a:cs typeface="NTR"/>
                <a:sym typeface="NTR"/>
              </a:rPr>
              <a:t>Mount Olympus was where the gods held meetings and disputes were settled.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5"/>
          <p:cNvPicPr preferRelativeResize="0"/>
          <p:nvPr/>
        </p:nvPicPr>
        <p:blipFill rotWithShape="1">
          <a:blip r:embed="rId3">
            <a:alphaModFix/>
          </a:blip>
          <a:srcRect l="5565" t="4962" r="5377" b="4961"/>
          <a:stretch/>
        </p:blipFill>
        <p:spPr>
          <a:xfrm>
            <a:off x="509587" y="517525"/>
            <a:ext cx="8142287" cy="5822950"/>
          </a:xfrm>
          <a:prstGeom prst="rect">
            <a:avLst/>
          </a:prstGeom>
          <a:noFill/>
          <a:ln>
            <a:noFill/>
          </a:ln>
        </p:spPr>
      </p:pic>
      <p:sp>
        <p:nvSpPr>
          <p:cNvPr id="75" name="Google Shape;75;p5"/>
          <p:cNvSpPr>
            <a:spLocks noGrp="1"/>
          </p:cNvSpPr>
          <p:nvPr>
            <p:ph type="title"/>
          </p:nvPr>
        </p:nvSpPr>
        <p:spPr>
          <a:xfrm>
            <a:off x="457200" y="588962"/>
            <a:ext cx="8220075" cy="868362"/>
          </a:xfrm>
          <a:prstGeom prst="roundRect">
            <a:avLst>
              <a:gd name="adj" fmla="val 16667"/>
            </a:avLst>
          </a:prstGeom>
          <a:noFill/>
          <a:ln>
            <a:noFill/>
          </a:ln>
        </p:spPr>
        <p:txBody>
          <a:bodyPr spcFirstLastPara="1" wrap="square" lIns="252000" tIns="252000" rIns="252000" bIns="252000" anchor="ctr" anchorCtr="1">
            <a:normAutofit/>
          </a:bodyPr>
          <a:lstStyle/>
          <a:p>
            <a:pPr marL="0" lvl="0" indent="0" algn="l" rtl="0">
              <a:lnSpc>
                <a:spcPct val="90000"/>
              </a:lnSpc>
              <a:spcBef>
                <a:spcPts val="0"/>
              </a:spcBef>
              <a:spcAft>
                <a:spcPts val="0"/>
              </a:spcAft>
              <a:buClr>
                <a:srgbClr val="1C1C1C"/>
              </a:buClr>
              <a:buSzPts val="3600"/>
              <a:buFont typeface="Arial"/>
              <a:buNone/>
            </a:pPr>
            <a:r>
              <a:rPr lang="en-US" sz="3600" b="1" i="0" u="none">
                <a:solidFill>
                  <a:srgbClr val="1C1C1C"/>
                </a:solidFill>
                <a:latin typeface="Arial"/>
                <a:ea typeface="Arial"/>
                <a:cs typeface="Arial"/>
                <a:sym typeface="Arial"/>
              </a:rPr>
              <a:t>Greek Gods and Goddesses</a:t>
            </a:r>
            <a:endParaRPr/>
          </a:p>
        </p:txBody>
      </p:sp>
      <p:sp>
        <p:nvSpPr>
          <p:cNvPr id="76" name="Google Shape;76;p5"/>
          <p:cNvSpPr>
            <a:spLocks noGrp="1"/>
          </p:cNvSpPr>
          <p:nvPr>
            <p:ph type="body" idx="1"/>
          </p:nvPr>
        </p:nvSpPr>
        <p:spPr>
          <a:xfrm>
            <a:off x="755650" y="1282700"/>
            <a:ext cx="7632700" cy="1184275"/>
          </a:xfrm>
          <a:prstGeom prst="roundRect">
            <a:avLst>
              <a:gd name="adj" fmla="val 16667"/>
            </a:avLst>
          </a:prstGeom>
          <a:noFill/>
          <a:ln>
            <a:noFill/>
          </a:ln>
        </p:spPr>
        <p:txBody>
          <a:bodyPr spcFirstLastPara="1" wrap="square" lIns="252000" tIns="252000" rIns="252000" bIns="252000" anchor="t" anchorCtr="0">
            <a:noAutofit/>
          </a:bodyPr>
          <a:lstStyle/>
          <a:p>
            <a:pPr marL="0" marR="0" lvl="0" indent="0" algn="ctr" rtl="0">
              <a:lnSpc>
                <a:spcPct val="90000"/>
              </a:lnSpc>
              <a:spcBef>
                <a:spcPts val="0"/>
              </a:spcBef>
              <a:spcAft>
                <a:spcPts val="0"/>
              </a:spcAft>
              <a:buClr>
                <a:srgbClr val="1C1C1C"/>
              </a:buClr>
              <a:buSzPts val="1800"/>
              <a:buFont typeface="Arial"/>
              <a:buNone/>
            </a:pPr>
            <a:r>
              <a:rPr lang="en-US" sz="1800" b="0" i="0" u="none" strike="noStrike" cap="none">
                <a:solidFill>
                  <a:srgbClr val="1C1C1C"/>
                </a:solidFill>
                <a:latin typeface="NTR"/>
                <a:ea typeface="NTR"/>
                <a:cs typeface="NTR"/>
                <a:sym typeface="NTR"/>
              </a:rPr>
              <a:t>We are going to learn some key facts about some of the main Ancient Greek gods and goddesses.</a:t>
            </a:r>
            <a:endParaRPr/>
          </a:p>
          <a:p>
            <a:pPr marL="0" marR="0" lvl="0" indent="0" algn="ctr" rtl="0">
              <a:lnSpc>
                <a:spcPct val="90000"/>
              </a:lnSpc>
              <a:spcBef>
                <a:spcPts val="1000"/>
              </a:spcBef>
              <a:spcAft>
                <a:spcPts val="0"/>
              </a:spcAft>
              <a:buClr>
                <a:srgbClr val="1C1C1C"/>
              </a:buClr>
              <a:buSzPts val="1800"/>
              <a:buFont typeface="Arial"/>
              <a:buNone/>
            </a:pPr>
            <a:r>
              <a:rPr lang="en-US" sz="1800" b="0" i="0" u="none" strike="noStrike" cap="none">
                <a:solidFill>
                  <a:srgbClr val="1C1C1C"/>
                </a:solidFill>
                <a:latin typeface="NTR"/>
                <a:ea typeface="NTR"/>
                <a:cs typeface="NTR"/>
                <a:sym typeface="NTR"/>
              </a:rPr>
              <a:t>Try to remember what each god represents to the people and what their special weapons or objects are.</a:t>
            </a:r>
            <a:endParaRPr/>
          </a:p>
        </p:txBody>
      </p:sp>
      <p:pic>
        <p:nvPicPr>
          <p:cNvPr id="77" name="Google Shape;77;p5"/>
          <p:cNvPicPr preferRelativeResize="0"/>
          <p:nvPr/>
        </p:nvPicPr>
        <p:blipFill rotWithShape="1">
          <a:blip r:embed="rId4">
            <a:alphaModFix/>
          </a:blip>
          <a:srcRect/>
          <a:stretch/>
        </p:blipFill>
        <p:spPr>
          <a:xfrm>
            <a:off x="3830637" y="2786062"/>
            <a:ext cx="1403350" cy="3306762"/>
          </a:xfrm>
          <a:prstGeom prst="rect">
            <a:avLst/>
          </a:prstGeom>
          <a:noFill/>
          <a:ln>
            <a:noFill/>
          </a:ln>
        </p:spPr>
      </p:pic>
      <p:pic>
        <p:nvPicPr>
          <p:cNvPr id="78" name="Google Shape;78;p5"/>
          <p:cNvPicPr preferRelativeResize="0"/>
          <p:nvPr/>
        </p:nvPicPr>
        <p:blipFill rotWithShape="1">
          <a:blip r:embed="rId5">
            <a:alphaModFix/>
          </a:blip>
          <a:srcRect/>
          <a:stretch/>
        </p:blipFill>
        <p:spPr>
          <a:xfrm>
            <a:off x="4821237" y="3160712"/>
            <a:ext cx="1389062" cy="2932112"/>
          </a:xfrm>
          <a:prstGeom prst="rect">
            <a:avLst/>
          </a:prstGeom>
          <a:noFill/>
          <a:ln>
            <a:noFill/>
          </a:ln>
        </p:spPr>
      </p:pic>
      <p:pic>
        <p:nvPicPr>
          <p:cNvPr id="79" name="Google Shape;79;p5"/>
          <p:cNvPicPr preferRelativeResize="0"/>
          <p:nvPr/>
        </p:nvPicPr>
        <p:blipFill rotWithShape="1">
          <a:blip r:embed="rId6">
            <a:alphaModFix/>
          </a:blip>
          <a:srcRect/>
          <a:stretch/>
        </p:blipFill>
        <p:spPr>
          <a:xfrm>
            <a:off x="5537200" y="3019425"/>
            <a:ext cx="1760537" cy="3117850"/>
          </a:xfrm>
          <a:prstGeom prst="rect">
            <a:avLst/>
          </a:prstGeom>
          <a:noFill/>
          <a:ln>
            <a:noFill/>
          </a:ln>
        </p:spPr>
      </p:pic>
      <p:pic>
        <p:nvPicPr>
          <p:cNvPr id="80" name="Google Shape;80;p5"/>
          <p:cNvPicPr preferRelativeResize="0"/>
          <p:nvPr/>
        </p:nvPicPr>
        <p:blipFill rotWithShape="1">
          <a:blip r:embed="rId7">
            <a:alphaModFix/>
          </a:blip>
          <a:srcRect/>
          <a:stretch/>
        </p:blipFill>
        <p:spPr>
          <a:xfrm>
            <a:off x="2325687" y="3046412"/>
            <a:ext cx="1857375" cy="3046412"/>
          </a:xfrm>
          <a:prstGeom prst="rect">
            <a:avLst/>
          </a:prstGeom>
          <a:noFill/>
          <a:ln>
            <a:noFill/>
          </a:ln>
        </p:spPr>
      </p:pic>
      <p:pic>
        <p:nvPicPr>
          <p:cNvPr id="81" name="Google Shape;81;p5"/>
          <p:cNvPicPr preferRelativeResize="0"/>
          <p:nvPr/>
        </p:nvPicPr>
        <p:blipFill rotWithShape="1">
          <a:blip r:embed="rId8">
            <a:alphaModFix/>
          </a:blip>
          <a:srcRect/>
          <a:stretch/>
        </p:blipFill>
        <p:spPr>
          <a:xfrm>
            <a:off x="6515100" y="3132137"/>
            <a:ext cx="2030412" cy="3028950"/>
          </a:xfrm>
          <a:prstGeom prst="rect">
            <a:avLst/>
          </a:prstGeom>
          <a:noFill/>
          <a:ln>
            <a:noFill/>
          </a:ln>
        </p:spPr>
      </p:pic>
      <p:pic>
        <p:nvPicPr>
          <p:cNvPr id="82" name="Google Shape;82;p5"/>
          <p:cNvPicPr preferRelativeResize="0"/>
          <p:nvPr/>
        </p:nvPicPr>
        <p:blipFill rotWithShape="1">
          <a:blip r:embed="rId9">
            <a:alphaModFix/>
          </a:blip>
          <a:srcRect/>
          <a:stretch/>
        </p:blipFill>
        <p:spPr>
          <a:xfrm>
            <a:off x="700087" y="2466975"/>
            <a:ext cx="2233612" cy="369728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6"/>
          <p:cNvPicPr preferRelativeResize="0"/>
          <p:nvPr/>
        </p:nvPicPr>
        <p:blipFill rotWithShape="1">
          <a:blip r:embed="rId3">
            <a:alphaModFix/>
          </a:blip>
          <a:srcRect l="5565" t="4962" r="5377" b="4961"/>
          <a:stretch/>
        </p:blipFill>
        <p:spPr>
          <a:xfrm>
            <a:off x="509587" y="517525"/>
            <a:ext cx="8142287" cy="5822950"/>
          </a:xfrm>
          <a:prstGeom prst="rect">
            <a:avLst/>
          </a:prstGeom>
          <a:noFill/>
          <a:ln>
            <a:noFill/>
          </a:ln>
        </p:spPr>
      </p:pic>
      <p:sp>
        <p:nvSpPr>
          <p:cNvPr id="88" name="Google Shape;88;p6"/>
          <p:cNvSpPr>
            <a:spLocks noGrp="1"/>
          </p:cNvSpPr>
          <p:nvPr>
            <p:ph type="title"/>
          </p:nvPr>
        </p:nvSpPr>
        <p:spPr>
          <a:xfrm>
            <a:off x="-158750" y="623887"/>
            <a:ext cx="3816350" cy="868362"/>
          </a:xfrm>
          <a:prstGeom prst="roundRect">
            <a:avLst>
              <a:gd name="adj" fmla="val 16667"/>
            </a:avLst>
          </a:prstGeom>
          <a:noFill/>
          <a:ln>
            <a:noFill/>
          </a:ln>
        </p:spPr>
        <p:txBody>
          <a:bodyPr spcFirstLastPara="1" wrap="square" lIns="0" tIns="36000" rIns="0" bIns="36000" anchor="ctr" anchorCtr="1">
            <a:noAutofit/>
          </a:bodyPr>
          <a:lstStyle/>
          <a:p>
            <a:pPr marL="0" lvl="0" indent="0" algn="l" rtl="0">
              <a:lnSpc>
                <a:spcPct val="90000"/>
              </a:lnSpc>
              <a:spcBef>
                <a:spcPts val="0"/>
              </a:spcBef>
              <a:spcAft>
                <a:spcPts val="0"/>
              </a:spcAft>
              <a:buClr>
                <a:srgbClr val="1C1C1C"/>
              </a:buClr>
              <a:buSzPts val="4000"/>
              <a:buFont typeface="Arial"/>
              <a:buNone/>
            </a:pPr>
            <a:r>
              <a:rPr lang="en-US" sz="4000" b="1" i="0" u="none">
                <a:solidFill>
                  <a:srgbClr val="1C1C1C"/>
                </a:solidFill>
                <a:latin typeface="Arial"/>
                <a:ea typeface="Arial"/>
                <a:cs typeface="Arial"/>
                <a:sym typeface="Arial"/>
              </a:rPr>
              <a:t>Zeus</a:t>
            </a:r>
            <a:endParaRPr/>
          </a:p>
        </p:txBody>
      </p:sp>
      <p:sp>
        <p:nvSpPr>
          <p:cNvPr id="89" name="Google Shape;89;p6"/>
          <p:cNvSpPr>
            <a:spLocks noGrp="1"/>
          </p:cNvSpPr>
          <p:nvPr>
            <p:ph type="body" idx="1"/>
          </p:nvPr>
        </p:nvSpPr>
        <p:spPr>
          <a:xfrm>
            <a:off x="557212" y="1179512"/>
            <a:ext cx="3816350" cy="3133725"/>
          </a:xfrm>
          <a:prstGeom prst="roundRect">
            <a:avLst>
              <a:gd name="adj" fmla="val 16667"/>
            </a:avLst>
          </a:prstGeom>
          <a:noFill/>
          <a:ln>
            <a:noFill/>
          </a:ln>
        </p:spPr>
        <p:txBody>
          <a:bodyPr spcFirstLastPara="1" wrap="square" lIns="252000" tIns="252000" rIns="252000" bIns="252000" anchor="t" anchorCtr="0">
            <a:noAutofit/>
          </a:bodyPr>
          <a:lstStyle/>
          <a:p>
            <a:pPr marL="228600" marR="0" lvl="0" indent="-228600" algn="l" rtl="0">
              <a:lnSpc>
                <a:spcPct val="90000"/>
              </a:lnSpc>
              <a:spcBef>
                <a:spcPts val="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Zeus was the most powerful of all the gods. He was the God of the Sky and the King of Mount Olympus.</a:t>
            </a:r>
            <a:endParaRPr/>
          </a:p>
          <a:p>
            <a:pPr marL="228600" marR="0" lvl="0" indent="-228600" algn="l" rtl="0">
              <a:lnSpc>
                <a:spcPct val="90000"/>
              </a:lnSpc>
              <a:spcBef>
                <a:spcPts val="100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He was married to the Queen of the Gods, Hera, but he had many other lovers.</a:t>
            </a:r>
            <a:endParaRPr/>
          </a:p>
          <a:p>
            <a:pPr marL="228600" marR="0" lvl="0" indent="-228600" algn="l" rtl="0">
              <a:lnSpc>
                <a:spcPct val="90000"/>
              </a:lnSpc>
              <a:spcBef>
                <a:spcPts val="100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His temper affected the weather, and when he was angry he threw thunderbolts.</a:t>
            </a:r>
            <a:endParaRPr/>
          </a:p>
        </p:txBody>
      </p:sp>
      <p:pic>
        <p:nvPicPr>
          <p:cNvPr id="90" name="Google Shape;90;p6"/>
          <p:cNvPicPr preferRelativeResize="0"/>
          <p:nvPr/>
        </p:nvPicPr>
        <p:blipFill rotWithShape="1">
          <a:blip r:embed="rId4">
            <a:alphaModFix/>
          </a:blip>
          <a:srcRect/>
          <a:stretch/>
        </p:blipFill>
        <p:spPr>
          <a:xfrm>
            <a:off x="4818062" y="623887"/>
            <a:ext cx="3389312" cy="5611812"/>
          </a:xfrm>
          <a:prstGeom prst="rect">
            <a:avLst/>
          </a:prstGeom>
          <a:noFill/>
          <a:ln>
            <a:noFill/>
          </a:ln>
        </p:spPr>
      </p:pic>
      <p:sp>
        <p:nvSpPr>
          <p:cNvPr id="91" name="Google Shape;91;p6"/>
          <p:cNvSpPr txBox="1"/>
          <p:nvPr/>
        </p:nvSpPr>
        <p:spPr>
          <a:xfrm>
            <a:off x="836612" y="4425950"/>
            <a:ext cx="3614737" cy="1577975"/>
          </a:xfrm>
          <a:prstGeom prst="rect">
            <a:avLst/>
          </a:prstGeom>
          <a:solidFill>
            <a:srgbClr val="BEEB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92" name="Google Shape;92;p6"/>
          <p:cNvSpPr/>
          <p:nvPr/>
        </p:nvSpPr>
        <p:spPr>
          <a:xfrm>
            <a:off x="671512" y="4202112"/>
            <a:ext cx="3984625" cy="1389062"/>
          </a:xfrm>
          <a:prstGeom prst="roundRect">
            <a:avLst>
              <a:gd name="adj" fmla="val 558"/>
            </a:avLst>
          </a:prstGeom>
          <a:noFill/>
          <a:ln>
            <a:noFill/>
          </a:ln>
        </p:spPr>
        <p:txBody>
          <a:bodyPr spcFirstLastPara="1" wrap="square" lIns="252000" tIns="252000" rIns="252000" bIns="2520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a:solidFill>
                  <a:srgbClr val="1C1C1C"/>
                </a:solidFill>
                <a:latin typeface="Arial"/>
                <a:ea typeface="Arial"/>
                <a:cs typeface="Arial"/>
                <a:sym typeface="Arial"/>
              </a:rPr>
              <a:t>Did you know?</a:t>
            </a:r>
            <a:endParaRPr/>
          </a:p>
          <a:p>
            <a:pPr marL="0" marR="0" lvl="0" indent="0" algn="l" rtl="0">
              <a:lnSpc>
                <a:spcPct val="90000"/>
              </a:lnSpc>
              <a:spcBef>
                <a:spcPts val="0"/>
              </a:spcBef>
              <a:spcAft>
                <a:spcPts val="0"/>
              </a:spcAft>
              <a:buClr>
                <a:srgbClr val="1C1C1C"/>
              </a:buClr>
              <a:buSzPts val="1800"/>
              <a:buFont typeface="NTR"/>
              <a:buNone/>
            </a:pPr>
            <a:r>
              <a:rPr lang="en-US" sz="1800" b="0" i="0" u="none">
                <a:solidFill>
                  <a:srgbClr val="1C1C1C"/>
                </a:solidFill>
                <a:latin typeface="NTR"/>
                <a:ea typeface="NTR"/>
                <a:cs typeface="NTR"/>
                <a:sym typeface="NTR"/>
              </a:rPr>
              <a:t>Zeus’s father was worried that his children would betray him, so he ate them. Zeus’s mother tricked his father by giving him a rock to eat so Zeus was free.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7"/>
          <p:cNvPicPr preferRelativeResize="0"/>
          <p:nvPr/>
        </p:nvPicPr>
        <p:blipFill rotWithShape="1">
          <a:blip r:embed="rId3">
            <a:alphaModFix/>
          </a:blip>
          <a:srcRect l="5565" t="4962" r="5377" b="4961"/>
          <a:stretch/>
        </p:blipFill>
        <p:spPr>
          <a:xfrm>
            <a:off x="509587" y="517525"/>
            <a:ext cx="8142287" cy="5822950"/>
          </a:xfrm>
          <a:prstGeom prst="rect">
            <a:avLst/>
          </a:prstGeom>
          <a:noFill/>
          <a:ln>
            <a:noFill/>
          </a:ln>
        </p:spPr>
      </p:pic>
      <p:sp>
        <p:nvSpPr>
          <p:cNvPr id="98" name="Google Shape;98;p7"/>
          <p:cNvSpPr>
            <a:spLocks noGrp="1"/>
          </p:cNvSpPr>
          <p:nvPr>
            <p:ph type="title"/>
          </p:nvPr>
        </p:nvSpPr>
        <p:spPr>
          <a:xfrm>
            <a:off x="112712" y="688975"/>
            <a:ext cx="3816350" cy="868362"/>
          </a:xfrm>
          <a:prstGeom prst="roundRect">
            <a:avLst>
              <a:gd name="adj" fmla="val 16667"/>
            </a:avLst>
          </a:prstGeom>
          <a:noFill/>
          <a:ln>
            <a:noFill/>
          </a:ln>
        </p:spPr>
        <p:txBody>
          <a:bodyPr spcFirstLastPara="1" wrap="square" lIns="0" tIns="36000" rIns="0" bIns="36000" anchor="ctr" anchorCtr="1">
            <a:noAutofit/>
          </a:bodyPr>
          <a:lstStyle/>
          <a:p>
            <a:pPr marL="0" lvl="0" indent="0" algn="l" rtl="0">
              <a:lnSpc>
                <a:spcPct val="90000"/>
              </a:lnSpc>
              <a:spcBef>
                <a:spcPts val="0"/>
              </a:spcBef>
              <a:spcAft>
                <a:spcPts val="0"/>
              </a:spcAft>
              <a:buClr>
                <a:srgbClr val="1C1C1C"/>
              </a:buClr>
              <a:buSzPts val="4000"/>
              <a:buFont typeface="Arial"/>
              <a:buNone/>
            </a:pPr>
            <a:r>
              <a:rPr lang="en-US" sz="4000" b="1" i="0" u="none">
                <a:solidFill>
                  <a:srgbClr val="1C1C1C"/>
                </a:solidFill>
                <a:latin typeface="Arial"/>
                <a:ea typeface="Arial"/>
                <a:cs typeface="Arial"/>
                <a:sym typeface="Arial"/>
              </a:rPr>
              <a:t>Poseidon</a:t>
            </a:r>
            <a:endParaRPr/>
          </a:p>
        </p:txBody>
      </p:sp>
      <p:sp>
        <p:nvSpPr>
          <p:cNvPr id="99" name="Google Shape;99;p7"/>
          <p:cNvSpPr>
            <a:spLocks noGrp="1"/>
          </p:cNvSpPr>
          <p:nvPr>
            <p:ph type="body" idx="1"/>
          </p:nvPr>
        </p:nvSpPr>
        <p:spPr>
          <a:xfrm>
            <a:off x="557212" y="1179512"/>
            <a:ext cx="3816350" cy="3133725"/>
          </a:xfrm>
          <a:prstGeom prst="roundRect">
            <a:avLst>
              <a:gd name="adj" fmla="val 16667"/>
            </a:avLst>
          </a:prstGeom>
          <a:noFill/>
          <a:ln>
            <a:noFill/>
          </a:ln>
        </p:spPr>
        <p:txBody>
          <a:bodyPr spcFirstLastPara="1" wrap="square" lIns="252000" tIns="252000" rIns="252000" bIns="252000" anchor="t" anchorCtr="0">
            <a:noAutofit/>
          </a:bodyPr>
          <a:lstStyle/>
          <a:p>
            <a:pPr marL="228600" marR="0" lvl="0" indent="-228600" algn="l" rtl="0">
              <a:lnSpc>
                <a:spcPct val="90000"/>
              </a:lnSpc>
              <a:spcBef>
                <a:spcPts val="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Poseidon was the God of the Sea. He was the most powerful god except for his brother, Zeus.</a:t>
            </a:r>
            <a:endParaRPr/>
          </a:p>
          <a:p>
            <a:pPr marL="228600" marR="0" lvl="0" indent="-228600" algn="l" rtl="0">
              <a:lnSpc>
                <a:spcPct val="90000"/>
              </a:lnSpc>
              <a:spcBef>
                <a:spcPts val="100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He lived in a beautiful palace under the sea and caused earthquakes when he was angry.</a:t>
            </a:r>
            <a:endParaRPr/>
          </a:p>
          <a:p>
            <a:pPr marL="228600" marR="0" lvl="0" indent="-228600" algn="l" rtl="0">
              <a:lnSpc>
                <a:spcPct val="90000"/>
              </a:lnSpc>
              <a:spcBef>
                <a:spcPts val="100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Poseidon delayed the return of the Odysseus from the Trojan War by causing his boat to be shipwrecked.</a:t>
            </a:r>
            <a:endParaRPr/>
          </a:p>
        </p:txBody>
      </p:sp>
      <p:sp>
        <p:nvSpPr>
          <p:cNvPr id="100" name="Google Shape;100;p7"/>
          <p:cNvSpPr txBox="1"/>
          <p:nvPr/>
        </p:nvSpPr>
        <p:spPr>
          <a:xfrm>
            <a:off x="836612" y="4425950"/>
            <a:ext cx="3614737" cy="815975"/>
          </a:xfrm>
          <a:prstGeom prst="rect">
            <a:avLst/>
          </a:prstGeom>
          <a:solidFill>
            <a:srgbClr val="BEEB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101" name="Google Shape;101;p7"/>
          <p:cNvSpPr/>
          <p:nvPr/>
        </p:nvSpPr>
        <p:spPr>
          <a:xfrm>
            <a:off x="636587" y="4202112"/>
            <a:ext cx="4148137" cy="1389062"/>
          </a:xfrm>
          <a:prstGeom prst="roundRect">
            <a:avLst>
              <a:gd name="adj" fmla="val 558"/>
            </a:avLst>
          </a:prstGeom>
          <a:noFill/>
          <a:ln>
            <a:noFill/>
          </a:ln>
        </p:spPr>
        <p:txBody>
          <a:bodyPr spcFirstLastPara="1" wrap="square" lIns="252000" tIns="252000" rIns="252000" bIns="2520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a:solidFill>
                  <a:srgbClr val="1C1C1C"/>
                </a:solidFill>
                <a:latin typeface="Arial"/>
                <a:ea typeface="Arial"/>
                <a:cs typeface="Arial"/>
                <a:sym typeface="Arial"/>
              </a:rPr>
              <a:t>Did you know?</a:t>
            </a:r>
            <a:endParaRPr/>
          </a:p>
          <a:p>
            <a:pPr marL="0" marR="0" lvl="0" indent="0" algn="l" rtl="0">
              <a:lnSpc>
                <a:spcPct val="90000"/>
              </a:lnSpc>
              <a:spcBef>
                <a:spcPts val="0"/>
              </a:spcBef>
              <a:spcAft>
                <a:spcPts val="0"/>
              </a:spcAft>
              <a:buClr>
                <a:srgbClr val="1C1C1C"/>
              </a:buClr>
              <a:buSzPts val="1800"/>
              <a:buFont typeface="NTR"/>
              <a:buNone/>
            </a:pPr>
            <a:r>
              <a:rPr lang="en-US" sz="1800" b="0" i="0" u="none">
                <a:solidFill>
                  <a:srgbClr val="1C1C1C"/>
                </a:solidFill>
                <a:latin typeface="NTR"/>
                <a:ea typeface="NTR"/>
                <a:cs typeface="NTR"/>
                <a:sym typeface="NTR"/>
              </a:rPr>
              <a:t>He rode a chariot pulled by seahorses.</a:t>
            </a:r>
            <a:endParaRPr/>
          </a:p>
        </p:txBody>
      </p:sp>
      <p:pic>
        <p:nvPicPr>
          <p:cNvPr id="102" name="Google Shape;102;p7"/>
          <p:cNvPicPr preferRelativeResize="0"/>
          <p:nvPr/>
        </p:nvPicPr>
        <p:blipFill rotWithShape="1">
          <a:blip r:embed="rId4">
            <a:alphaModFix/>
          </a:blip>
          <a:srcRect/>
          <a:stretch/>
        </p:blipFill>
        <p:spPr>
          <a:xfrm>
            <a:off x="4625975" y="565150"/>
            <a:ext cx="3937000" cy="571341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8"/>
          <p:cNvPicPr preferRelativeResize="0"/>
          <p:nvPr/>
        </p:nvPicPr>
        <p:blipFill rotWithShape="1">
          <a:blip r:embed="rId3">
            <a:alphaModFix/>
          </a:blip>
          <a:srcRect l="5565" t="4962" r="5377" b="4961"/>
          <a:stretch/>
        </p:blipFill>
        <p:spPr>
          <a:xfrm>
            <a:off x="509587" y="517525"/>
            <a:ext cx="8142287" cy="5822950"/>
          </a:xfrm>
          <a:prstGeom prst="rect">
            <a:avLst/>
          </a:prstGeom>
          <a:noFill/>
          <a:ln>
            <a:noFill/>
          </a:ln>
        </p:spPr>
      </p:pic>
      <p:sp>
        <p:nvSpPr>
          <p:cNvPr id="108" name="Google Shape;108;p8"/>
          <p:cNvSpPr>
            <a:spLocks noGrp="1"/>
          </p:cNvSpPr>
          <p:nvPr>
            <p:ph type="title"/>
          </p:nvPr>
        </p:nvSpPr>
        <p:spPr>
          <a:xfrm>
            <a:off x="-180975" y="688975"/>
            <a:ext cx="3816350" cy="868362"/>
          </a:xfrm>
          <a:prstGeom prst="roundRect">
            <a:avLst>
              <a:gd name="adj" fmla="val 16667"/>
            </a:avLst>
          </a:prstGeom>
          <a:noFill/>
          <a:ln>
            <a:noFill/>
          </a:ln>
        </p:spPr>
        <p:txBody>
          <a:bodyPr spcFirstLastPara="1" wrap="square" lIns="0" tIns="36000" rIns="0" bIns="36000" anchor="ctr" anchorCtr="1">
            <a:noAutofit/>
          </a:bodyPr>
          <a:lstStyle/>
          <a:p>
            <a:pPr marL="0" lvl="0" indent="0" algn="l" rtl="0">
              <a:lnSpc>
                <a:spcPct val="90000"/>
              </a:lnSpc>
              <a:spcBef>
                <a:spcPts val="0"/>
              </a:spcBef>
              <a:spcAft>
                <a:spcPts val="0"/>
              </a:spcAft>
              <a:buClr>
                <a:srgbClr val="1C1C1C"/>
              </a:buClr>
              <a:buSzPts val="4000"/>
              <a:buFont typeface="Arial"/>
              <a:buNone/>
            </a:pPr>
            <a:r>
              <a:rPr lang="en-US" sz="4000" b="1" i="0" u="none">
                <a:solidFill>
                  <a:srgbClr val="1C1C1C"/>
                </a:solidFill>
                <a:latin typeface="Arial"/>
                <a:ea typeface="Arial"/>
                <a:cs typeface="Arial"/>
                <a:sym typeface="Arial"/>
              </a:rPr>
              <a:t>Hades</a:t>
            </a:r>
            <a:endParaRPr/>
          </a:p>
        </p:txBody>
      </p:sp>
      <p:sp>
        <p:nvSpPr>
          <p:cNvPr id="109" name="Google Shape;109;p8"/>
          <p:cNvSpPr>
            <a:spLocks noGrp="1"/>
          </p:cNvSpPr>
          <p:nvPr>
            <p:ph type="body" idx="1"/>
          </p:nvPr>
        </p:nvSpPr>
        <p:spPr>
          <a:xfrm>
            <a:off x="557212" y="1179512"/>
            <a:ext cx="3816350" cy="3133725"/>
          </a:xfrm>
          <a:prstGeom prst="roundRect">
            <a:avLst>
              <a:gd name="adj" fmla="val 16667"/>
            </a:avLst>
          </a:prstGeom>
          <a:noFill/>
          <a:ln>
            <a:noFill/>
          </a:ln>
        </p:spPr>
        <p:txBody>
          <a:bodyPr spcFirstLastPara="1" wrap="square" lIns="252000" tIns="252000" rIns="252000" bIns="252000" anchor="t" anchorCtr="0">
            <a:noAutofit/>
          </a:bodyPr>
          <a:lstStyle/>
          <a:p>
            <a:pPr marL="228600" marR="0" lvl="0" indent="-228600" algn="l" rtl="0">
              <a:lnSpc>
                <a:spcPct val="90000"/>
              </a:lnSpc>
              <a:spcBef>
                <a:spcPts val="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Hades is the brother of Zeus.</a:t>
            </a:r>
            <a:endParaRPr/>
          </a:p>
          <a:p>
            <a:pPr marL="228600" marR="0" lvl="0" indent="-228600" algn="l" rtl="0">
              <a:lnSpc>
                <a:spcPct val="90000"/>
              </a:lnSpc>
              <a:spcBef>
                <a:spcPts val="100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Hades was the God of the Dead. He ruled the underworld where people went when they died.</a:t>
            </a:r>
            <a:endParaRPr/>
          </a:p>
          <a:p>
            <a:pPr marL="228600" marR="0" lvl="0" indent="-228600" algn="l" rtl="0">
              <a:lnSpc>
                <a:spcPct val="90000"/>
              </a:lnSpc>
              <a:spcBef>
                <a:spcPts val="100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Ancient Greeks were quite afraid of him.</a:t>
            </a:r>
            <a:endParaRPr/>
          </a:p>
          <a:p>
            <a:pPr marL="228600" marR="0" lvl="0" indent="-228600" algn="l" rtl="0">
              <a:lnSpc>
                <a:spcPct val="90000"/>
              </a:lnSpc>
              <a:spcBef>
                <a:spcPts val="100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People sacrificed to Hades when they wanted something bad to happen.</a:t>
            </a:r>
            <a:endParaRPr/>
          </a:p>
        </p:txBody>
      </p:sp>
      <p:sp>
        <p:nvSpPr>
          <p:cNvPr id="110" name="Google Shape;110;p8"/>
          <p:cNvSpPr txBox="1"/>
          <p:nvPr/>
        </p:nvSpPr>
        <p:spPr>
          <a:xfrm>
            <a:off x="836612" y="4425950"/>
            <a:ext cx="3614737" cy="1112837"/>
          </a:xfrm>
          <a:prstGeom prst="rect">
            <a:avLst/>
          </a:prstGeom>
          <a:solidFill>
            <a:srgbClr val="BEEB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111" name="Google Shape;111;p8"/>
          <p:cNvSpPr/>
          <p:nvPr/>
        </p:nvSpPr>
        <p:spPr>
          <a:xfrm>
            <a:off x="636587" y="4202112"/>
            <a:ext cx="4148137" cy="601662"/>
          </a:xfrm>
          <a:prstGeom prst="roundRect">
            <a:avLst>
              <a:gd name="adj" fmla="val 558"/>
            </a:avLst>
          </a:prstGeom>
          <a:noFill/>
          <a:ln>
            <a:noFill/>
          </a:ln>
        </p:spPr>
        <p:txBody>
          <a:bodyPr spcFirstLastPara="1" wrap="square" lIns="252000" tIns="252000" rIns="252000" bIns="2520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a:solidFill>
                  <a:srgbClr val="1C1C1C"/>
                </a:solidFill>
                <a:latin typeface="Arial"/>
                <a:ea typeface="Arial"/>
                <a:cs typeface="Arial"/>
                <a:sym typeface="Arial"/>
              </a:rPr>
              <a:t>Did you know?</a:t>
            </a:r>
            <a:endParaRPr/>
          </a:p>
          <a:p>
            <a:pPr marL="0" marR="0" lvl="0" indent="0" algn="l" rtl="0">
              <a:lnSpc>
                <a:spcPct val="90000"/>
              </a:lnSpc>
              <a:spcBef>
                <a:spcPts val="0"/>
              </a:spcBef>
              <a:spcAft>
                <a:spcPts val="0"/>
              </a:spcAft>
              <a:buClr>
                <a:srgbClr val="1C1C1C"/>
              </a:buClr>
              <a:buSzPts val="1800"/>
              <a:buFont typeface="NTR"/>
              <a:buNone/>
            </a:pPr>
            <a:r>
              <a:rPr lang="en-US" sz="1800" b="0" i="0" u="none">
                <a:solidFill>
                  <a:srgbClr val="1C1C1C"/>
                </a:solidFill>
                <a:latin typeface="NTR"/>
                <a:ea typeface="NTR"/>
                <a:cs typeface="NTR"/>
                <a:sym typeface="NTR"/>
              </a:rPr>
              <a:t>He was also the God of Wealth because of the precious metals that were mined from the earth.</a:t>
            </a:r>
            <a:endParaRPr/>
          </a:p>
        </p:txBody>
      </p:sp>
      <p:pic>
        <p:nvPicPr>
          <p:cNvPr id="112" name="Google Shape;112;p8"/>
          <p:cNvPicPr preferRelativeResize="0"/>
          <p:nvPr/>
        </p:nvPicPr>
        <p:blipFill rotWithShape="1">
          <a:blip r:embed="rId4">
            <a:alphaModFix/>
          </a:blip>
          <a:srcRect/>
          <a:stretch/>
        </p:blipFill>
        <p:spPr>
          <a:xfrm>
            <a:off x="4702175" y="593725"/>
            <a:ext cx="3459162" cy="5670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9"/>
          <p:cNvPicPr preferRelativeResize="0"/>
          <p:nvPr/>
        </p:nvPicPr>
        <p:blipFill rotWithShape="1">
          <a:blip r:embed="rId3">
            <a:alphaModFix/>
          </a:blip>
          <a:srcRect l="5565" t="4962" r="5377" b="4961"/>
          <a:stretch/>
        </p:blipFill>
        <p:spPr>
          <a:xfrm>
            <a:off x="509587" y="517525"/>
            <a:ext cx="8142287" cy="5822950"/>
          </a:xfrm>
          <a:prstGeom prst="rect">
            <a:avLst/>
          </a:prstGeom>
          <a:noFill/>
          <a:ln>
            <a:noFill/>
          </a:ln>
        </p:spPr>
      </p:pic>
      <p:sp>
        <p:nvSpPr>
          <p:cNvPr id="118" name="Google Shape;118;p9"/>
          <p:cNvSpPr>
            <a:spLocks noGrp="1"/>
          </p:cNvSpPr>
          <p:nvPr>
            <p:ph type="title"/>
          </p:nvPr>
        </p:nvSpPr>
        <p:spPr>
          <a:xfrm>
            <a:off x="-336550" y="688975"/>
            <a:ext cx="3816350" cy="868362"/>
          </a:xfrm>
          <a:prstGeom prst="roundRect">
            <a:avLst>
              <a:gd name="adj" fmla="val 16667"/>
            </a:avLst>
          </a:prstGeom>
          <a:noFill/>
          <a:ln>
            <a:noFill/>
          </a:ln>
        </p:spPr>
        <p:txBody>
          <a:bodyPr spcFirstLastPara="1" wrap="square" lIns="0" tIns="36000" rIns="0" bIns="36000" anchor="ctr" anchorCtr="1">
            <a:noAutofit/>
          </a:bodyPr>
          <a:lstStyle/>
          <a:p>
            <a:pPr marL="0" lvl="0" indent="0" algn="l" rtl="0">
              <a:lnSpc>
                <a:spcPct val="90000"/>
              </a:lnSpc>
              <a:spcBef>
                <a:spcPts val="0"/>
              </a:spcBef>
              <a:spcAft>
                <a:spcPts val="0"/>
              </a:spcAft>
              <a:buClr>
                <a:srgbClr val="1C1C1C"/>
              </a:buClr>
              <a:buSzPts val="4000"/>
              <a:buFont typeface="Arial"/>
              <a:buNone/>
            </a:pPr>
            <a:r>
              <a:rPr lang="en-US" sz="4000" b="1" i="0" u="none">
                <a:solidFill>
                  <a:srgbClr val="1C1C1C"/>
                </a:solidFill>
                <a:latin typeface="Arial"/>
                <a:ea typeface="Arial"/>
                <a:cs typeface="Arial"/>
                <a:sym typeface="Arial"/>
              </a:rPr>
              <a:t>Hera</a:t>
            </a:r>
            <a:endParaRPr/>
          </a:p>
        </p:txBody>
      </p:sp>
      <p:sp>
        <p:nvSpPr>
          <p:cNvPr id="119" name="Google Shape;119;p9"/>
          <p:cNvSpPr>
            <a:spLocks noGrp="1"/>
          </p:cNvSpPr>
          <p:nvPr>
            <p:ph type="body" idx="1"/>
          </p:nvPr>
        </p:nvSpPr>
        <p:spPr>
          <a:xfrm>
            <a:off x="557212" y="1179512"/>
            <a:ext cx="4014787" cy="3133725"/>
          </a:xfrm>
          <a:prstGeom prst="roundRect">
            <a:avLst>
              <a:gd name="adj" fmla="val 16667"/>
            </a:avLst>
          </a:prstGeom>
          <a:noFill/>
          <a:ln>
            <a:noFill/>
          </a:ln>
        </p:spPr>
        <p:txBody>
          <a:bodyPr spcFirstLastPara="1" wrap="square" lIns="252000" tIns="252000" rIns="252000" bIns="252000" anchor="t" anchorCtr="0">
            <a:noAutofit/>
          </a:bodyPr>
          <a:lstStyle/>
          <a:p>
            <a:pPr marL="228600" marR="0" lvl="0" indent="-228600" algn="l" rtl="0">
              <a:lnSpc>
                <a:spcPct val="90000"/>
              </a:lnSpc>
              <a:spcBef>
                <a:spcPts val="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Hera is the sister and wife of Zeus.</a:t>
            </a:r>
            <a:endParaRPr/>
          </a:p>
          <a:p>
            <a:pPr marL="228600" marR="0" lvl="0" indent="-228600" algn="l" rtl="0">
              <a:lnSpc>
                <a:spcPct val="90000"/>
              </a:lnSpc>
              <a:spcBef>
                <a:spcPts val="100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She was powerful and beautiful but very jealous and vain.</a:t>
            </a:r>
            <a:endParaRPr/>
          </a:p>
          <a:p>
            <a:pPr marL="228600" marR="0" lvl="0" indent="-228600" algn="l" rtl="0">
              <a:lnSpc>
                <a:spcPct val="90000"/>
              </a:lnSpc>
              <a:spcBef>
                <a:spcPts val="100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Hera is an earth goddess and the goddess of family and marriage.</a:t>
            </a:r>
            <a:endParaRPr/>
          </a:p>
          <a:p>
            <a:pPr marL="228600" marR="0" lvl="0" indent="-228600" algn="l" rtl="0">
              <a:lnSpc>
                <a:spcPct val="90000"/>
              </a:lnSpc>
              <a:spcBef>
                <a:spcPts val="100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Greek men thought of her as unpleasant.</a:t>
            </a:r>
            <a:endParaRPr/>
          </a:p>
          <a:p>
            <a:pPr marL="228600" marR="0" lvl="0" indent="-228600" algn="l" rtl="0">
              <a:lnSpc>
                <a:spcPct val="90000"/>
              </a:lnSpc>
              <a:spcBef>
                <a:spcPts val="100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She tried to kill Zeus’s son, Hercules.</a:t>
            </a:r>
            <a:endParaRPr/>
          </a:p>
        </p:txBody>
      </p:sp>
      <p:sp>
        <p:nvSpPr>
          <p:cNvPr id="120" name="Google Shape;120;p9"/>
          <p:cNvSpPr txBox="1"/>
          <p:nvPr/>
        </p:nvSpPr>
        <p:spPr>
          <a:xfrm>
            <a:off x="836612" y="4227512"/>
            <a:ext cx="3614737" cy="1865312"/>
          </a:xfrm>
          <a:prstGeom prst="rect">
            <a:avLst/>
          </a:prstGeom>
          <a:solidFill>
            <a:srgbClr val="BEEB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121" name="Google Shape;121;p9"/>
          <p:cNvSpPr/>
          <p:nvPr/>
        </p:nvSpPr>
        <p:spPr>
          <a:xfrm>
            <a:off x="636587" y="4038600"/>
            <a:ext cx="3984625" cy="601662"/>
          </a:xfrm>
          <a:prstGeom prst="roundRect">
            <a:avLst>
              <a:gd name="adj" fmla="val 558"/>
            </a:avLst>
          </a:prstGeom>
          <a:noFill/>
          <a:ln>
            <a:noFill/>
          </a:ln>
        </p:spPr>
        <p:txBody>
          <a:bodyPr spcFirstLastPara="1" wrap="square" lIns="252000" tIns="252000" rIns="252000" bIns="252000" anchor="t" anchorCtr="0">
            <a:noAutofit/>
          </a:bodyPr>
          <a:lstStyle/>
          <a:p>
            <a:pPr marL="0" marR="0" lvl="0" indent="0" algn="l" rtl="0">
              <a:lnSpc>
                <a:spcPct val="90000"/>
              </a:lnSpc>
              <a:spcBef>
                <a:spcPts val="0"/>
              </a:spcBef>
              <a:spcAft>
                <a:spcPts val="0"/>
              </a:spcAft>
              <a:buClr>
                <a:srgbClr val="1C1C1C"/>
              </a:buClr>
              <a:buSzPts val="1800"/>
              <a:buFont typeface="Arial"/>
              <a:buNone/>
            </a:pPr>
            <a:r>
              <a:rPr lang="en-US" sz="1800" b="0" i="0" u="none">
                <a:solidFill>
                  <a:srgbClr val="1C1C1C"/>
                </a:solidFill>
                <a:latin typeface="Arial"/>
                <a:ea typeface="Arial"/>
                <a:cs typeface="Arial"/>
                <a:sym typeface="Arial"/>
              </a:rPr>
              <a:t>Did you know?</a:t>
            </a:r>
            <a:endParaRPr/>
          </a:p>
          <a:p>
            <a:pPr marL="0" marR="0" lvl="0" indent="0" algn="l" rtl="0">
              <a:lnSpc>
                <a:spcPct val="90000"/>
              </a:lnSpc>
              <a:spcBef>
                <a:spcPts val="0"/>
              </a:spcBef>
              <a:spcAft>
                <a:spcPts val="0"/>
              </a:spcAft>
              <a:buClr>
                <a:srgbClr val="1C1C1C"/>
              </a:buClr>
              <a:buSzPts val="1800"/>
              <a:buFont typeface="NTR"/>
              <a:buNone/>
            </a:pPr>
            <a:r>
              <a:rPr lang="en-US" sz="1800" b="0" i="0" u="none">
                <a:solidFill>
                  <a:srgbClr val="1C1C1C"/>
                </a:solidFill>
                <a:latin typeface="NTR"/>
                <a:ea typeface="NTR"/>
                <a:cs typeface="NTR"/>
                <a:sym typeface="NTR"/>
              </a:rPr>
              <a:t>She was on the side of the Greeks in the Trojan War, but Zeus sided with the Trojans. She deceived and distracted her husband, so that the Greeks had the upper hand during the Trojan War.</a:t>
            </a:r>
            <a:endParaRPr/>
          </a:p>
        </p:txBody>
      </p:sp>
      <p:pic>
        <p:nvPicPr>
          <p:cNvPr id="122" name="Google Shape;122;p9"/>
          <p:cNvPicPr preferRelativeResize="0"/>
          <p:nvPr/>
        </p:nvPicPr>
        <p:blipFill rotWithShape="1">
          <a:blip r:embed="rId4">
            <a:alphaModFix/>
          </a:blip>
          <a:srcRect/>
          <a:stretch/>
        </p:blipFill>
        <p:spPr>
          <a:xfrm>
            <a:off x="4614862" y="585787"/>
            <a:ext cx="3816350" cy="5694362"/>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1009</Words>
  <Application>Microsoft Office PowerPoint</Application>
  <PresentationFormat>On-screen Show (4:3)</PresentationFormat>
  <Paragraphs>81</Paragraphs>
  <Slides>16</Slides>
  <Notes>16</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16</vt:i4>
      </vt:variant>
    </vt:vector>
  </HeadingPairs>
  <TitlesOfParts>
    <vt:vector size="24" baseType="lpstr">
      <vt:lpstr>Arial</vt:lpstr>
      <vt:lpstr>Play</vt:lpstr>
      <vt:lpstr>NTR</vt:lpstr>
      <vt:lpstr>Office Theme</vt:lpstr>
      <vt:lpstr>3_Office Theme</vt:lpstr>
      <vt:lpstr>2_Office Theme</vt:lpstr>
      <vt:lpstr>1_Office Theme</vt:lpstr>
      <vt:lpstr>4_Office Theme</vt:lpstr>
      <vt:lpstr>PowerPoint Presentation</vt:lpstr>
      <vt:lpstr>PowerPoint Presentation</vt:lpstr>
      <vt:lpstr>Ancient Greek Religion</vt:lpstr>
      <vt:lpstr>Mount Olympus</vt:lpstr>
      <vt:lpstr>Greek Gods and Goddesses</vt:lpstr>
      <vt:lpstr>Zeus</vt:lpstr>
      <vt:lpstr>Poseidon</vt:lpstr>
      <vt:lpstr>Hades</vt:lpstr>
      <vt:lpstr>Hera</vt:lpstr>
      <vt:lpstr>Ares</vt:lpstr>
      <vt:lpstr>Athena</vt:lpstr>
      <vt:lpstr>Apollo</vt:lpstr>
      <vt:lpstr>Aphrodite</vt:lpstr>
      <vt:lpstr>Hermes</vt:lpstr>
      <vt:lpstr>Artemis</vt:lpstr>
      <vt:lpstr>Fact Files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dc:creator>
  <cp:lastModifiedBy>msmith</cp:lastModifiedBy>
  <cp:revision>1</cp:revision>
  <dcterms:created xsi:type="dcterms:W3CDTF">2014-10-01T16:09:27Z</dcterms:created>
  <dcterms:modified xsi:type="dcterms:W3CDTF">2020-10-05T15:17:03Z</dcterms:modified>
</cp:coreProperties>
</file>