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29" r:id="rId7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1C2-8CA6-4C00-A1E1-97A7C046F013}" type="datetimeFigureOut">
              <a:rPr lang="en-GB" smtClean="0"/>
              <a:t>01/12/2017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ED74-45F3-4C94-A3E5-30F0247C1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30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1C2-8CA6-4C00-A1E1-97A7C046F013}" type="datetimeFigureOut">
              <a:rPr lang="en-GB" smtClean="0"/>
              <a:t>01/12/2017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ED74-45F3-4C94-A3E5-30F0247C1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826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1C2-8CA6-4C00-A1E1-97A7C046F013}" type="datetimeFigureOut">
              <a:rPr lang="en-GB" smtClean="0"/>
              <a:t>01/12/2017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ED74-45F3-4C94-A3E5-30F0247C1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7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1C2-8CA6-4C00-A1E1-97A7C046F013}" type="datetimeFigureOut">
              <a:rPr lang="en-GB" smtClean="0"/>
              <a:t>01/12/2017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ED74-45F3-4C94-A3E5-30F0247C1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90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1C2-8CA6-4C00-A1E1-97A7C046F013}" type="datetimeFigureOut">
              <a:rPr lang="en-GB" smtClean="0"/>
              <a:t>01/12/2017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ED74-45F3-4C94-A3E5-30F0247C1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815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1C2-8CA6-4C00-A1E1-97A7C046F013}" type="datetimeFigureOut">
              <a:rPr lang="en-GB" smtClean="0"/>
              <a:t>01/12/2017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ED74-45F3-4C94-A3E5-30F0247C1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76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1C2-8CA6-4C00-A1E1-97A7C046F013}" type="datetimeFigureOut">
              <a:rPr lang="en-GB" smtClean="0"/>
              <a:t>01/12/2017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ED74-45F3-4C94-A3E5-30F0247C1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782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1C2-8CA6-4C00-A1E1-97A7C046F013}" type="datetimeFigureOut">
              <a:rPr lang="en-GB" smtClean="0"/>
              <a:t>01/12/2017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ED74-45F3-4C94-A3E5-30F0247C1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522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1C2-8CA6-4C00-A1E1-97A7C046F013}" type="datetimeFigureOut">
              <a:rPr lang="en-GB" smtClean="0"/>
              <a:t>01/12/2017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ED74-45F3-4C94-A3E5-30F0247C1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529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1C2-8CA6-4C00-A1E1-97A7C046F013}" type="datetimeFigureOut">
              <a:rPr lang="en-GB" smtClean="0"/>
              <a:t>01/12/2017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ED74-45F3-4C94-A3E5-30F0247C1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652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BC1C2-8CA6-4C00-A1E1-97A7C046F013}" type="datetimeFigureOut">
              <a:rPr lang="en-GB" smtClean="0"/>
              <a:t>01/12/2017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ED74-45F3-4C94-A3E5-30F0247C1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224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BC1C2-8CA6-4C00-A1E1-97A7C046F013}" type="datetimeFigureOut">
              <a:rPr lang="en-GB" smtClean="0"/>
              <a:t>01/12/2017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6ED74-45F3-4C94-A3E5-30F0247C1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8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King_George_III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en.wikipedia.org/wiki/Prince_Edward,_Duke_of_Kent_and_Strathear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Victorian_morality" TargetMode="External"/><Relationship Id="rId5" Type="http://schemas.openxmlformats.org/officeDocument/2006/relationships/hyperlink" Target="https://en.wikipedia.org/wiki/Constitutional_monarchy" TargetMode="External"/><Relationship Id="rId4" Type="http://schemas.openxmlformats.org/officeDocument/2006/relationships/hyperlink" Target="https://en.wikipedia.org/wiki/Princess_Victoria_of_Saxe-Coburg-Saalfeld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House_of_Saxe-Coburg_and_Gotha" TargetMode="External"/><Relationship Id="rId3" Type="http://schemas.openxmlformats.org/officeDocument/2006/relationships/hyperlink" Target="https://en.wikipedia.org/wiki/List_of_monarchs_in_Britain_by_length_of_reign" TargetMode="External"/><Relationship Id="rId7" Type="http://schemas.openxmlformats.org/officeDocument/2006/relationships/hyperlink" Target="https://en.wikipedia.org/wiki/Edward_VII" TargetMode="External"/><Relationship Id="rId2" Type="http://schemas.openxmlformats.org/officeDocument/2006/relationships/hyperlink" Target="https://en.wikipedia.org/wiki/Victorian_er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House_of_Hanover" TargetMode="External"/><Relationship Id="rId5" Type="http://schemas.openxmlformats.org/officeDocument/2006/relationships/hyperlink" Target="https://en.wikipedia.org/wiki/British_monarch" TargetMode="External"/><Relationship Id="rId4" Type="http://schemas.openxmlformats.org/officeDocument/2006/relationships/hyperlink" Target="https://en.wikipedia.org/wiki/British_Empire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09448"/>
            <a:ext cx="9144000" cy="2800515"/>
          </a:xfrm>
        </p:spPr>
        <p:txBody>
          <a:bodyPr>
            <a:normAutofit/>
          </a:bodyPr>
          <a:lstStyle/>
          <a:p>
            <a:r>
              <a:rPr lang="en-GB" sz="9600" dirty="0" smtClean="0">
                <a:solidFill>
                  <a:srgbClr val="FF0000"/>
                </a:solidFill>
                <a:latin typeface="Blackadder ITC" panose="04020505051007020D02" pitchFamily="82" charset="0"/>
              </a:rPr>
              <a:t>The Victorians</a:t>
            </a:r>
            <a:endParaRPr lang="en-GB" sz="9600" dirty="0">
              <a:solidFill>
                <a:srgbClr val="FF0000"/>
              </a:solidFill>
              <a:latin typeface="Blackadder ITC" panose="04020505051007020D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3476" y="3509963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n-GB" sz="9600" dirty="0" smtClean="0"/>
              <a:t>Queen victo</a:t>
            </a:r>
            <a:r>
              <a:rPr lang="en-GB" dirty="0" smtClean="0"/>
              <a:t> </a:t>
            </a:r>
            <a:r>
              <a:rPr lang="en-GB" sz="9600" dirty="0" smtClean="0"/>
              <a:t>ria</a:t>
            </a:r>
            <a:r>
              <a:rPr lang="en-GB" dirty="0" smtClean="0"/>
              <a:t>     </a:t>
            </a:r>
            <a:endParaRPr lang="en-GB" dirty="0" smtClean="0"/>
          </a:p>
          <a:p>
            <a:r>
              <a:rPr lang="en-GB" dirty="0" smtClean="0"/>
              <a:t>By Amelie and </a:t>
            </a:r>
            <a:r>
              <a:rPr lang="en-GB" dirty="0" err="1" smtClean="0"/>
              <a:t>Darci</a:t>
            </a:r>
            <a:r>
              <a:rPr lang="en-GB" dirty="0" smtClean="0"/>
              <a:t>                     </a:t>
            </a:r>
            <a:endParaRPr lang="en-GB" sz="38400" i="1" dirty="0">
              <a:solidFill>
                <a:srgbClr val="C0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40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541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097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079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08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082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351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457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563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122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108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30621"/>
            <a:ext cx="507649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Victoria was the daughter of 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  <a:hlinkClick r:id="rId2" tooltip="Prince Edward, Duke of Kent and Strathearn"/>
              </a:rPr>
              <a:t>Prince Edward, Duke of Kent and 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  <a:hlinkClick r:id="rId2" tooltip="Prince Edward, Duke of Kent and Strathearn"/>
              </a:rPr>
              <a:t>Strathearn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, the fourth son of 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  <a:hlinkClick r:id="rId3" tooltip="King George III"/>
              </a:rPr>
              <a:t>King George III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. Both the Duke of Kent and King George III died in 1820, and Victoria was raised under close supervision by her German-born mother, 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  <a:hlinkClick r:id="rId4" tooltip="Princess Victoria of Saxe-Coburg-Saalfeld"/>
              </a:rPr>
              <a:t>Princess Victoria of Saxe-Coburg-</a:t>
            </a:r>
            <a:r>
              <a:rPr lang="en-GB" dirty="0" err="1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  <a:hlinkClick r:id="rId4" tooltip="Princess Victoria of Saxe-Coburg-Saalfeld"/>
              </a:rPr>
              <a:t>Saalfeld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. She inherited the throne at the age of 18, after her father's three elder brothers had all died, leaving no surviving legitimate children. The United Kingdom was already an established 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  <a:hlinkClick r:id="rId5" tooltip="Constitutional monarchy"/>
              </a:rPr>
              <a:t>constitutional monarchy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, in which the sovereign held relatively little direct political power. Privately, Victoria attempted to influence government policy and ministerial appointments; publicly, she became a national icon who was identified with strict standards of 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  <a:hlinkClick r:id="rId6" tooltip="Victorian morality"/>
              </a:rPr>
              <a:t>personal morality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.</a:t>
            </a:r>
          </a:p>
          <a:p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Victoria married her first cousin</a:t>
            </a:r>
            <a:endParaRPr lang="en-GB" b="0" i="0" dirty="0">
              <a:solidFill>
                <a:schemeClr val="accent1">
                  <a:lumMod val="75000"/>
                </a:schemeClr>
              </a:solidFill>
              <a:effectLst/>
              <a:latin typeface="Algerian" panose="04020705040A02060702" pitchFamily="8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99890" y="1387365"/>
            <a:ext cx="3600471" cy="507339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126014" y="157655"/>
            <a:ext cx="40202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lgerian" panose="04020705040A02060702" pitchFamily="82" charset="0"/>
              </a:rPr>
              <a:t>This is queen Victoria</a:t>
            </a:r>
            <a:endParaRPr lang="en-GB" sz="36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871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17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10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808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90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250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202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839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028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003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952" y="2837793"/>
            <a:ext cx="460353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latin typeface="Algerian" panose="04020705040A02060702" pitchFamily="82" charset="0"/>
              </a:rPr>
              <a:t>Queen Victoria was born on the 24 May in 1819. </a:t>
            </a:r>
            <a:r>
              <a:rPr lang="en-GB" sz="2800" dirty="0">
                <a:latin typeface="Algerian" panose="04020705040A02060702" pitchFamily="82" charset="0"/>
              </a:rPr>
              <a:t/>
            </a:r>
            <a:br>
              <a:rPr lang="en-GB" sz="2800" dirty="0">
                <a:latin typeface="Algerian" panose="04020705040A02060702" pitchFamily="82" charset="0"/>
              </a:rPr>
            </a:br>
            <a:r>
              <a:rPr lang="en-GB" sz="2800" b="1" dirty="0">
                <a:latin typeface="Algerian" panose="04020705040A02060702" pitchFamily="82" charset="0"/>
              </a:rPr>
              <a:t>Her father died eight months after she was born.</a:t>
            </a:r>
          </a:p>
          <a:p>
            <a:r>
              <a:rPr lang="en-GB" sz="2800" dirty="0">
                <a:latin typeface="Algerian" panose="04020705040A02060702" pitchFamily="82" charset="0"/>
              </a:rPr>
              <a:t/>
            </a:r>
            <a:br>
              <a:rPr lang="en-GB" sz="2800" dirty="0">
                <a:latin typeface="Algerian" panose="04020705040A02060702" pitchFamily="82" charset="0"/>
              </a:rPr>
            </a:br>
            <a:endParaRPr lang="en-GB" sz="2800" dirty="0">
              <a:latin typeface="Algerian" panose="04020705040A02060702" pitchFamily="82" charset="0"/>
            </a:endParaRPr>
          </a:p>
        </p:txBody>
      </p:sp>
      <p:pic>
        <p:nvPicPr>
          <p:cNvPr id="1026" name="Picture 2" descr="Queen Victor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9244" y="1687020"/>
            <a:ext cx="2427642" cy="302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591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8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80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73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732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021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10461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96241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13704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49221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1551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flipH="1">
            <a:off x="268014" y="1813035"/>
            <a:ext cx="277998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latin typeface="Algerian" panose="04020705040A02060702" pitchFamily="82" charset="0"/>
              </a:rPr>
              <a:t>Her husband Albert died in 1861 at the young age of 42. She mourned his death for almost 10 years. For the rest of her reign she wore black.</a:t>
            </a:r>
          </a:p>
          <a:p>
            <a:r>
              <a:rPr lang="en-GB" sz="2400" dirty="0">
                <a:latin typeface="Algerian" panose="04020705040A02060702" pitchFamily="82" charset="0"/>
              </a:rPr>
              <a:t/>
            </a:r>
            <a:br>
              <a:rPr lang="en-GB" sz="2400" dirty="0">
                <a:latin typeface="Algerian" panose="04020705040A02060702" pitchFamily="82" charset="0"/>
              </a:rPr>
            </a:br>
            <a:endParaRPr lang="en-GB" sz="2400" dirty="0">
              <a:latin typeface="Algerian" panose="04020705040A02060702" pitchFamily="82" charset="0"/>
            </a:endParaRPr>
          </a:p>
        </p:txBody>
      </p:sp>
      <p:pic>
        <p:nvPicPr>
          <p:cNvPr id="2049" name="Picture 1" descr="http://www.primaryhomeworkhelp.co.uk/template/spac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563" y="-3175"/>
            <a:ext cx="29051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Queen Victor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052787"/>
            <a:ext cx="150495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Queen Victor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5217" y="2929212"/>
            <a:ext cx="1847850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Queen Victorian and famil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6783" y="2654957"/>
            <a:ext cx="334327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228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1556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92305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614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10786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8415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83097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57141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396568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212365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7769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9904" y="1434662"/>
            <a:ext cx="61170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Her reign of 63 years and seven months is known as the 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  <a:hlinkClick r:id="rId2" tooltip="Victorian era"/>
              </a:rPr>
              <a:t>Victorian era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 and was 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  <a:hlinkClick r:id="rId3" tooltip="List of monarchs in Britain by length of reign"/>
              </a:rPr>
              <a:t>longer than that of any of her predecessors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. It was a period of industrial, cultural, political, scientific, and military change within the United Kingdom, and was marked by a great expansion of the 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  <a:hlinkClick r:id="rId4" tooltip="British Empire"/>
              </a:rPr>
              <a:t>British Empire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. She was the last 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  <a:hlinkClick r:id="rId5" tooltip="British monarch"/>
              </a:rPr>
              <a:t>British monarch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 of the 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  <a:hlinkClick r:id="rId6" tooltip="House of Hanover"/>
              </a:rPr>
              <a:t>House of Hanover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. Her son and successor, 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  <a:hlinkClick r:id="rId7" tooltip="Edward VII"/>
              </a:rPr>
              <a:t>Edward VII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, inaugurated the 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  <a:hlinkClick r:id="rId8" tooltip="House of Saxe-Coburg and Gotha"/>
              </a:rPr>
              <a:t>House of Saxe-Coburg and Gotha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  <a:latin typeface="Algerian" panose="04020705040A02060702" pitchFamily="82" charset="0"/>
              </a:rPr>
              <a:t>, the line of his father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94028" y="2017986"/>
            <a:ext cx="40359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Queen Victoria is very sad</a:t>
            </a:r>
            <a:r>
              <a:rPr lang="en-GB" sz="4400" dirty="0" smtClean="0">
                <a:latin typeface="Algerian" panose="04020705040A02060702" pitchFamily="82" charset="0"/>
              </a:rPr>
              <a:t>.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864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70386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01138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6983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335170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798651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53109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366932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50763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053862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94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736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243981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150597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734378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140834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278620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657464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986925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715629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090056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6465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94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795414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436625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837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091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14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79</Words>
  <Application>Microsoft Office PowerPoint</Application>
  <PresentationFormat>Widescreen</PresentationFormat>
  <Paragraphs>12</Paragraphs>
  <Slides>72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8" baseType="lpstr">
      <vt:lpstr>Algerian</vt:lpstr>
      <vt:lpstr>Arial</vt:lpstr>
      <vt:lpstr>Blackadder ITC</vt:lpstr>
      <vt:lpstr>Calibri</vt:lpstr>
      <vt:lpstr>Calibri Light</vt:lpstr>
      <vt:lpstr>Office Theme</vt:lpstr>
      <vt:lpstr>The Victorians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Victorians</dc:title>
  <dc:creator>Amelie Frucot</dc:creator>
  <cp:lastModifiedBy>Amelie Frucot</cp:lastModifiedBy>
  <cp:revision>13</cp:revision>
  <dcterms:created xsi:type="dcterms:W3CDTF">2017-09-14T12:36:06Z</dcterms:created>
  <dcterms:modified xsi:type="dcterms:W3CDTF">2017-12-01T15:35:40Z</dcterms:modified>
</cp:coreProperties>
</file>