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4010F8-E561-134F-8C02-A88371D25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D76F09-1146-AC44-95D6-6E938D268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35B11D-622B-2E46-81C9-B31A478F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227F9C-B5FE-B342-A262-AB1775FF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5141D9-61A0-CB4C-8C52-0F037C1B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9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126079-4596-2E4C-A382-FD9C1501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E4289E-73B6-A044-AA82-CF11B9543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8A618F-5B86-4E44-94E5-1071FC44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862D28-AF5D-EA4F-A357-58762DAA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7A73A6-6FDB-9748-8A2E-33A2B51B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3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5679104-F2BE-5A44-9074-DCCAAC182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06F174-C7E4-754E-94F5-E39E87BD7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51E091-4E55-7747-AEB5-4D96998D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6A33C4-DE38-1F4C-A4F7-70D23210E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4BF927-F206-724B-8502-BF5A8E77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3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C8A4E1-33AD-1D42-8DF7-A1D26184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9A9AC6-FCE3-164C-B813-BBDA0AC83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C9E50-57EC-E34B-8DEB-66101779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75BEB5-5B5A-F94F-894E-3E86F9BD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6A2CED-9741-9540-A5CC-F1006C60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35D1D7-14AA-374F-805D-B475614D0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000A2F-9AB0-B143-BA86-FE38EE20B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175A93-050F-3D44-814B-B99E88FF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DCAE96-5350-9046-8EF5-A94A993B3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3473CE-4582-4346-93C3-F03CB4C0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4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44545-882D-6D47-93E9-834714B0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2AEBE0-92CB-C644-9AF8-8E814E7C9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52EBCE0-464E-D24B-8932-A1253CF5F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B0F1E2-34B0-6B41-84D1-788D27385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C63007-2CC3-414F-9FAC-E0C01B36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2BE144-98F0-494D-9E15-F638D3EE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1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4F2F23-1E9B-2046-AF4A-3591B1F35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72C5BC-0A90-A846-8F5C-E50381A75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2D6AC64-28D1-A34E-9F9D-BAF5CAF21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2568847-1216-6C4A-B473-38E1DAB62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DC0DF2D-27BE-D043-8BF2-49A862D39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C0D8C06-9C65-6B43-A63E-1F0E11324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014416C-1C39-4C40-B4B0-CEBF1BE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B8787F5-440B-8E4C-B6AF-12D6B6E1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2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C26E53-CB8A-5944-87D6-FC2BA1069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878726-7AE9-9243-A4DF-C8F115C2B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5867E3-C1A3-0B48-9452-11A027FB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E27DA45-3831-7E47-B188-2B289969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9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5EB0C2D-9ACC-514C-A668-10EA336A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E21DDD0-9136-0941-9BD1-F258C01A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4FEA90-BAC0-3949-8000-78307B68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1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37097-BB3A-A34A-9CD4-DEBA47FC6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D7387F-EC7C-E14C-9F13-18E2C0BCB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9DCC3B2-4991-274A-8E7B-58F44D8A7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23F49B-55AB-3E4E-AEC2-2266C35F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1022E6-3A87-8346-95FC-EE79A24A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D17E7C-DDD4-6746-9653-9B18906A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7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62A2A-1E20-1E41-AABE-7A1D59A7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33B38D1-3002-E046-A690-791368F57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954C55-107D-7449-BE23-2FB2FA407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2073DF-2176-0640-BE6F-BBD33B36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8A2AD1-12C8-A843-80C2-138E6680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A44058-3AAD-EF44-9444-2D2D0AED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1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462A314-5846-D94E-8678-266C494EC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259A4D-C84C-7B46-8A6D-B3976AB33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278AB4-0E77-0048-9BDE-8C4445802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954F5-87F1-A34E-BC18-9434CD659A82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204561-3710-6445-B975-9CA026687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153CE7-5B1A-7741-B77B-44693E42A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0F399-E4FC-8F47-8959-BCDDE8A2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6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8.jpg@01D1034F.72AAA2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F513F8D7-711B-47B0-B347-73D985B4A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14500"/>
          </a:xfrm>
        </p:spPr>
        <p:txBody>
          <a:bodyPr/>
          <a:lstStyle/>
          <a:p>
            <a:r>
              <a:rPr lang="tr-TR" altLang="en-US" sz="3200"/>
              <a:t>One day, you find this door at the corner of your room. What do you do? Who uses that door? Where does the door take you?</a:t>
            </a:r>
            <a:endParaRPr lang="en-US" altLang="en-US" sz="3200"/>
          </a:p>
        </p:txBody>
      </p:sp>
      <p:pic>
        <p:nvPicPr>
          <p:cNvPr id="15363" name="Content Placeholder 3" descr="Writing Prompt: One day you find this tiny door at a corner of your bedroom. What do you do? Who uses that door? Where does the door lead?: ">
            <a:extLst>
              <a:ext uri="{FF2B5EF4-FFF2-40B4-BE49-F238E27FC236}">
                <a16:creationId xmlns:a16="http://schemas.microsoft.com/office/drawing/2014/main" xmlns="" id="{3332F7C1-EDCA-42C1-AD6B-9F0FA730AA2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79876" y="2133601"/>
            <a:ext cx="3960813" cy="3992563"/>
          </a:xfrm>
        </p:spPr>
      </p:pic>
    </p:spTree>
    <p:extLst>
      <p:ext uri="{BB962C8B-B14F-4D97-AF65-F5344CB8AC3E}">
        <p14:creationId xmlns:p14="http://schemas.microsoft.com/office/powerpoint/2010/main" val="1467559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One day, you find this door at the corner of your room. What do you do? Who uses that door? Where does the door take you?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day, you find this door at the corner of your room. What do you do? Who uses that door? Where does the door take you?</dc:title>
  <dc:creator>Jac Rowley</dc:creator>
  <cp:lastModifiedBy>Ben O'Connell</cp:lastModifiedBy>
  <cp:revision>1</cp:revision>
  <dcterms:created xsi:type="dcterms:W3CDTF">2020-03-29T11:37:30Z</dcterms:created>
  <dcterms:modified xsi:type="dcterms:W3CDTF">2020-03-29T15:40:32Z</dcterms:modified>
</cp:coreProperties>
</file>