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89" r:id="rId4"/>
    <p:sldId id="288" r:id="rId5"/>
    <p:sldId id="287" r:id="rId6"/>
    <p:sldId id="286" r:id="rId7"/>
    <p:sldId id="291" r:id="rId8"/>
    <p:sldId id="290" r:id="rId9"/>
    <p:sldId id="293" r:id="rId10"/>
    <p:sldId id="292" r:id="rId11"/>
    <p:sldId id="295" r:id="rId12"/>
    <p:sldId id="285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74" t="1339" r="9506" b="803"/>
          <a:stretch/>
        </p:blipFill>
        <p:spPr>
          <a:xfrm>
            <a:off x="1822268" y="670669"/>
            <a:ext cx="8882746" cy="6046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9040" y="5765086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</a:t>
            </a:r>
            <a:r>
              <a:rPr lang="en-GB" b="1" dirty="0" smtClean="0"/>
              <a:t>above questions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579223" y="5639144"/>
            <a:ext cx="5995853" cy="62121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498080" y="822961"/>
            <a:ext cx="3043646" cy="369332"/>
          </a:xfrm>
          <a:prstGeom prst="rect">
            <a:avLst/>
          </a:prstGeom>
          <a:solidFill>
            <a:srgbClr val="9F5FC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658101" y="776794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Warm Up Challenge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34" t="21518" r="25169" b="16339"/>
          <a:stretch/>
        </p:blipFill>
        <p:spPr>
          <a:xfrm>
            <a:off x="1761308" y="589613"/>
            <a:ext cx="8728167" cy="6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7" t="21161" r="26072" b="15625"/>
          <a:stretch/>
        </p:blipFill>
        <p:spPr>
          <a:xfrm>
            <a:off x="1946365" y="513022"/>
            <a:ext cx="8477796" cy="6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82" t="12590" r="13221" b="7232"/>
          <a:stretch/>
        </p:blipFill>
        <p:spPr>
          <a:xfrm>
            <a:off x="783769" y="436431"/>
            <a:ext cx="10867666" cy="64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Mastery Challenge: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142" t="40089" r="14325" b="14018"/>
          <a:stretch/>
        </p:blipFill>
        <p:spPr>
          <a:xfrm>
            <a:off x="2401386" y="708965"/>
            <a:ext cx="7591699" cy="58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30" t="16161" r="25369" b="21339"/>
          <a:stretch/>
        </p:blipFill>
        <p:spPr>
          <a:xfrm>
            <a:off x="1410789" y="513022"/>
            <a:ext cx="9196251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32" t="18839" r="25168" b="17411"/>
          <a:stretch/>
        </p:blipFill>
        <p:spPr>
          <a:xfrm>
            <a:off x="1724297" y="436431"/>
            <a:ext cx="8895806" cy="63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34" t="17946" r="25269" b="20268"/>
          <a:stretch/>
        </p:blipFill>
        <p:spPr>
          <a:xfrm>
            <a:off x="1789613" y="513022"/>
            <a:ext cx="8921930" cy="62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1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2" t="14197" r="25268" b="23840"/>
          <a:stretch/>
        </p:blipFill>
        <p:spPr>
          <a:xfrm>
            <a:off x="1619795" y="589613"/>
            <a:ext cx="9000308" cy="62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3" t="17767" r="24566" b="24196"/>
          <a:stretch/>
        </p:blipFill>
        <p:spPr>
          <a:xfrm>
            <a:off x="1724297" y="589613"/>
            <a:ext cx="9287692" cy="59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6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34" t="22054" r="25771" b="15625"/>
          <a:stretch/>
        </p:blipFill>
        <p:spPr>
          <a:xfrm>
            <a:off x="2103120" y="589613"/>
            <a:ext cx="8647612" cy="61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7" t="17411" r="26574" b="29732"/>
          <a:stretch/>
        </p:blipFill>
        <p:spPr>
          <a:xfrm>
            <a:off x="1841862" y="862148"/>
            <a:ext cx="9013372" cy="5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</a:t>
            </a:r>
            <a:r>
              <a:rPr lang="en-GB" u="sng" dirty="0" smtClean="0"/>
              <a:t>6 </a:t>
            </a:r>
            <a:r>
              <a:rPr lang="en-GB" u="sng" dirty="0" smtClean="0"/>
              <a:t>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38" t="17768" r="26172" b="20625"/>
          <a:stretch/>
        </p:blipFill>
        <p:spPr>
          <a:xfrm>
            <a:off x="2142308" y="589613"/>
            <a:ext cx="8281852" cy="59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127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27</cp:revision>
  <dcterms:created xsi:type="dcterms:W3CDTF">2020-04-25T18:59:59Z</dcterms:created>
  <dcterms:modified xsi:type="dcterms:W3CDTF">2020-05-09T19:59:54Z</dcterms:modified>
</cp:coreProperties>
</file>