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1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2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2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5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1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23" t="9018" r="20952" b="16339"/>
          <a:stretch/>
        </p:blipFill>
        <p:spPr>
          <a:xfrm>
            <a:off x="1619794" y="143690"/>
            <a:ext cx="8974184" cy="6615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Warm your brains up </a:t>
            </a:r>
            <a:r>
              <a:rPr lang="en-GB" b="1" dirty="0" smtClean="0"/>
              <a:t>think</a:t>
            </a:r>
            <a:r>
              <a:rPr lang="en-GB" b="1" dirty="0" smtClean="0"/>
              <a:t>ing </a:t>
            </a:r>
            <a:r>
              <a:rPr lang="en-GB" b="1" dirty="0" smtClean="0"/>
              <a:t>about the following questions: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261256" y="201744"/>
            <a:ext cx="339634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46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25" t="7410" r="20952" b="18304"/>
          <a:stretch/>
        </p:blipFill>
        <p:spPr>
          <a:xfrm>
            <a:off x="1463039" y="0"/>
            <a:ext cx="9222378" cy="6850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73989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829" t="7410" r="20751" b="18125"/>
          <a:stretch/>
        </p:blipFill>
        <p:spPr>
          <a:xfrm>
            <a:off x="1502230" y="0"/>
            <a:ext cx="9039496" cy="6828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5278" y="177795"/>
            <a:ext cx="3279780" cy="77294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4205" y="241100"/>
            <a:ext cx="414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would you describe the transformations?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53255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5278" y="177795"/>
            <a:ext cx="3561134" cy="118677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4205" y="241100"/>
            <a:ext cx="3190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Tickle that brain of yours a little further with the following two mastery questions...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62" t="31202" r="46913" b="24952"/>
          <a:stretch/>
        </p:blipFill>
        <p:spPr>
          <a:xfrm>
            <a:off x="1139482" y="1603716"/>
            <a:ext cx="9875520" cy="47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29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5278" y="177795"/>
            <a:ext cx="3561134" cy="118677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4205" y="241100"/>
            <a:ext cx="3190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Tickle that brain of yours a little further with the following two mastery questions...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64" t="41009" r="47549" b="14760"/>
          <a:stretch/>
        </p:blipFill>
        <p:spPr>
          <a:xfrm>
            <a:off x="1252025" y="1506265"/>
            <a:ext cx="10325686" cy="52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3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24" t="6339" r="22457" b="18303"/>
          <a:stretch/>
        </p:blipFill>
        <p:spPr>
          <a:xfrm>
            <a:off x="1750422" y="0"/>
            <a:ext cx="8921931" cy="6833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256" y="201744"/>
            <a:ext cx="367066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Where would you position the ‘x’, ‘y’ and ‘0’ ?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88837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621" t="5982" r="20650" b="18482"/>
          <a:stretch/>
        </p:blipFill>
        <p:spPr>
          <a:xfrm>
            <a:off x="1319348" y="0"/>
            <a:ext cx="9235440" cy="6794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1256" y="201745"/>
            <a:ext cx="3670664" cy="72672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6570" y="328356"/>
            <a:ext cx="35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Locate the 2</a:t>
            </a:r>
            <a:r>
              <a:rPr lang="en-GB" b="1" baseline="30000" dirty="0" smtClean="0"/>
              <a:t>nd</a:t>
            </a:r>
            <a:r>
              <a:rPr lang="en-GB" b="1" dirty="0"/>
              <a:t>,</a:t>
            </a:r>
            <a:r>
              <a:rPr lang="en-GB" b="1" dirty="0" smtClean="0"/>
              <a:t> 3</a:t>
            </a:r>
            <a:r>
              <a:rPr lang="en-GB" b="1" baseline="30000" dirty="0" smtClean="0"/>
              <a:t>rd</a:t>
            </a:r>
            <a:r>
              <a:rPr lang="en-GB" b="1" dirty="0" smtClean="0"/>
              <a:t> and 4</a:t>
            </a:r>
            <a:r>
              <a:rPr lang="en-GB" b="1" baseline="30000" dirty="0" smtClean="0"/>
              <a:t>th</a:t>
            </a:r>
            <a:r>
              <a:rPr lang="en-GB" b="1" dirty="0" smtClean="0"/>
              <a:t> quadrant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7022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829" t="7768" r="20349" b="17947"/>
          <a:stretch/>
        </p:blipFill>
        <p:spPr>
          <a:xfrm>
            <a:off x="1515290" y="0"/>
            <a:ext cx="9157063" cy="6851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1256" y="201744"/>
            <a:ext cx="367066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would you write in the blue boxes?</a:t>
            </a:r>
            <a:endParaRPr lang="en-GB" b="1" dirty="0"/>
          </a:p>
        </p:txBody>
      </p:sp>
      <p:sp>
        <p:nvSpPr>
          <p:cNvPr id="6" name="Cloud Callout 5"/>
          <p:cNvSpPr/>
          <p:nvPr/>
        </p:nvSpPr>
        <p:spPr>
          <a:xfrm>
            <a:off x="9230415" y="4965896"/>
            <a:ext cx="2630658" cy="1477108"/>
          </a:xfrm>
          <a:prstGeom prst="cloudCallout">
            <a:avLst>
              <a:gd name="adj1" fmla="val -75774"/>
              <a:gd name="adj2" fmla="val 45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645411" y="5275385"/>
            <a:ext cx="205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Along the corridor and up the stairs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30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25" t="5982" r="20550" b="17767"/>
          <a:stretch/>
        </p:blipFill>
        <p:spPr>
          <a:xfrm>
            <a:off x="1619793" y="0"/>
            <a:ext cx="9065623" cy="6827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1256" y="201744"/>
            <a:ext cx="367066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are the coordinates for the following items?</a:t>
            </a:r>
            <a:endParaRPr lang="en-GB" b="1" dirty="0"/>
          </a:p>
        </p:txBody>
      </p:sp>
      <p:sp>
        <p:nvSpPr>
          <p:cNvPr id="6" name="Cloud Callout 5"/>
          <p:cNvSpPr/>
          <p:nvPr/>
        </p:nvSpPr>
        <p:spPr>
          <a:xfrm>
            <a:off x="9370087" y="656712"/>
            <a:ext cx="2630658" cy="1477108"/>
          </a:xfrm>
          <a:prstGeom prst="cloudCallout">
            <a:avLst>
              <a:gd name="adj1" fmla="val -53849"/>
              <a:gd name="adj2" fmla="val 74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785083" y="966201"/>
            <a:ext cx="205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Along the corridor and up the stairs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71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96" t="19087" r="25277" b="14952"/>
          <a:stretch/>
        </p:blipFill>
        <p:spPr>
          <a:xfrm>
            <a:off x="1392701" y="0"/>
            <a:ext cx="91773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1256" y="201744"/>
            <a:ext cx="367066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Now what are the coordinates for the following items?</a:t>
            </a:r>
            <a:endParaRPr lang="en-GB" b="1" dirty="0"/>
          </a:p>
        </p:txBody>
      </p:sp>
      <p:sp>
        <p:nvSpPr>
          <p:cNvPr id="6" name="Cloud Callout 5"/>
          <p:cNvSpPr/>
          <p:nvPr/>
        </p:nvSpPr>
        <p:spPr>
          <a:xfrm>
            <a:off x="9370087" y="656712"/>
            <a:ext cx="2630658" cy="1477108"/>
          </a:xfrm>
          <a:prstGeom prst="cloudCallout">
            <a:avLst>
              <a:gd name="adj1" fmla="val -53849"/>
              <a:gd name="adj2" fmla="val 74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855423" y="795101"/>
            <a:ext cx="2053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</a:t>
            </a:r>
            <a:r>
              <a:rPr lang="en-GB" u="sng" dirty="0" smtClean="0"/>
              <a:t>still</a:t>
            </a:r>
            <a:r>
              <a:rPr lang="en-GB" dirty="0" smtClean="0"/>
              <a:t> along the corridor </a:t>
            </a:r>
            <a:r>
              <a:rPr lang="en-GB" i="1" dirty="0" smtClean="0"/>
              <a:t>but</a:t>
            </a:r>
            <a:r>
              <a:rPr lang="en-GB" dirty="0" smtClean="0"/>
              <a:t> then up or down the stairs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16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24" t="5982" r="20450" b="18125"/>
          <a:stretch/>
        </p:blipFill>
        <p:spPr>
          <a:xfrm>
            <a:off x="1463040" y="0"/>
            <a:ext cx="9157063" cy="6815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69007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726" t="5982" r="20449" b="18125"/>
          <a:stretch/>
        </p:blipFill>
        <p:spPr>
          <a:xfrm>
            <a:off x="1319349" y="0"/>
            <a:ext cx="9091749" cy="6826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6" name="Rectangle 5"/>
          <p:cNvSpPr/>
          <p:nvPr/>
        </p:nvSpPr>
        <p:spPr>
          <a:xfrm>
            <a:off x="5030203" y="5969498"/>
            <a:ext cx="2045846" cy="6704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95517" y="6096110"/>
            <a:ext cx="181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is missing?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1106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27" t="6696" r="20349" b="18125"/>
          <a:stretch/>
        </p:blipFill>
        <p:spPr>
          <a:xfrm>
            <a:off x="1528354" y="69142"/>
            <a:ext cx="9078685" cy="6788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47188" y="2648326"/>
            <a:ext cx="4324812" cy="6704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2501" y="2774938"/>
            <a:ext cx="414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would you describe the translation?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69444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201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Charlotte</cp:lastModifiedBy>
  <cp:revision>7</cp:revision>
  <dcterms:created xsi:type="dcterms:W3CDTF">2020-04-25T18:59:59Z</dcterms:created>
  <dcterms:modified xsi:type="dcterms:W3CDTF">2020-04-25T20:26:45Z</dcterms:modified>
</cp:coreProperties>
</file>