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8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2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11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6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8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6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0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7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B94FA-E4BE-40EC-A044-437267986311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09A-37CB-4B4D-AAD5-1CF33E7BF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3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997" y="733425"/>
            <a:ext cx="4629150" cy="3562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4023" y="139338"/>
            <a:ext cx="8055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Label the different parts of a cow (use a ruler to draw the lines)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063" y="5799908"/>
            <a:ext cx="10807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</a:t>
            </a:r>
            <a:r>
              <a:rPr lang="en-GB" dirty="0" smtClean="0">
                <a:latin typeface="Comic Sans MS" panose="030F0702030302020204" pitchFamily="66" charset="0"/>
              </a:rPr>
              <a:t>ar		hoof		tail		udder		horn		eye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	muzzle		tail		nostril		forehead	leg	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7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39" y="714103"/>
            <a:ext cx="4833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Cows are mammals.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How do we know?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Write 3 clues that tell us that a cow is a mammal: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_________________________________</a:t>
            </a:r>
          </a:p>
          <a:p>
            <a:pPr marL="342900" indent="-342900">
              <a:buAutoNum type="arabicPeriod"/>
            </a:pP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</a:t>
            </a:r>
          </a:p>
          <a:p>
            <a:endParaRPr lang="en-GB" sz="1600" dirty="0" smtClean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2. __________________________________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</a:t>
            </a:r>
          </a:p>
          <a:p>
            <a:endParaRPr lang="en-GB" sz="1600" dirty="0" smtClean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3. __________________________________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435429"/>
            <a:ext cx="5373189" cy="6122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021976" y="544826"/>
            <a:ext cx="4833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Which other mammals live on farms?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How many can you list and draw?</a:t>
            </a:r>
          </a:p>
        </p:txBody>
      </p:sp>
      <p:sp>
        <p:nvSpPr>
          <p:cNvPr id="5" name="Rectangle 4"/>
          <p:cNvSpPr/>
          <p:nvPr/>
        </p:nvSpPr>
        <p:spPr>
          <a:xfrm>
            <a:off x="5921828" y="435429"/>
            <a:ext cx="5373189" cy="6122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00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769" y="957944"/>
            <a:ext cx="5373189" cy="55038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flipH="1">
            <a:off x="6368140" y="957944"/>
            <a:ext cx="5101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out 3 or more facts about cows: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4251" y="261258"/>
            <a:ext cx="7498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anose="030F0702030302020204" pitchFamily="66" charset="0"/>
              </a:rPr>
              <a:t>Let’s find out about cows.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5998" y="944882"/>
            <a:ext cx="5373189" cy="55038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flipH="1">
            <a:off x="650963" y="1240973"/>
            <a:ext cx="51010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out what the 2 types of farms are that keep cows: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_________________________</a:t>
            </a:r>
          </a:p>
          <a:p>
            <a:pPr marL="342900" indent="-342900">
              <a:buAutoNum type="arabicPeriod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_________________________</a:t>
            </a:r>
          </a:p>
          <a:p>
            <a:pPr marL="342900" indent="-342900">
              <a:buAutoNum type="arabicPeriod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1600" dirty="0" smtClean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Tick the correct answer, cows are: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Comic Sans MS" panose="030F0702030302020204" pitchFamily="66" charset="0"/>
              </a:rPr>
              <a:t> carnivores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Comic Sans MS" panose="030F0702030302020204" pitchFamily="66" charset="0"/>
              </a:rPr>
              <a:t>h</a:t>
            </a:r>
            <a:r>
              <a:rPr lang="en-GB" sz="1600" dirty="0" smtClean="0">
                <a:latin typeface="Comic Sans MS" panose="030F0702030302020204" pitchFamily="66" charset="0"/>
              </a:rPr>
              <a:t>erbivores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Comic Sans MS" panose="030F0702030302020204" pitchFamily="66" charset="0"/>
              </a:rPr>
              <a:t>omnivores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How do you know?  What do they eat?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______________________________________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______________________________________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______________________________________ 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5006" y="1663337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35480" y="2094419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04993" y="2539864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35467" y="2970946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337666" y="3402213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368140" y="3833295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337666" y="4278740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368140" y="4709822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304993" y="5132380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35467" y="5563462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274519" y="5905478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04993" y="6336560"/>
            <a:ext cx="4963885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3</cp:revision>
  <dcterms:created xsi:type="dcterms:W3CDTF">2021-02-10T13:58:03Z</dcterms:created>
  <dcterms:modified xsi:type="dcterms:W3CDTF">2021-02-10T14:13:52Z</dcterms:modified>
</cp:coreProperties>
</file>