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5" r:id="rId4"/>
    <p:sldId id="297" r:id="rId5"/>
    <p:sldId id="298" r:id="rId6"/>
    <p:sldId id="280" r:id="rId7"/>
    <p:sldId id="295" r:id="rId8"/>
    <p:sldId id="296" r:id="rId9"/>
    <p:sldId id="277" r:id="rId10"/>
    <p:sldId id="293" r:id="rId11"/>
    <p:sldId id="294" r:id="rId12"/>
    <p:sldId id="278" r:id="rId13"/>
    <p:sldId id="291" r:id="rId14"/>
    <p:sldId id="292" r:id="rId15"/>
    <p:sldId id="282" r:id="rId16"/>
    <p:sldId id="289" r:id="rId17"/>
    <p:sldId id="290" r:id="rId18"/>
    <p:sldId id="279" r:id="rId19"/>
    <p:sldId id="287" r:id="rId20"/>
    <p:sldId id="288" r:id="rId21"/>
    <p:sldId id="281" r:id="rId22"/>
    <p:sldId id="285" r:id="rId23"/>
    <p:sldId id="286" r:id="rId24"/>
    <p:sldId id="267" r:id="rId25"/>
  </p:sldIdLst>
  <p:sldSz cx="9144000" cy="6858000" type="screen4x3"/>
  <p:notesSz cx="6858000" cy="9144000"/>
  <p:embeddedFontLst>
    <p:embeddedFont>
      <p:font typeface="Twinkl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D75"/>
    <a:srgbClr val="009541"/>
    <a:srgbClr val="0175B0"/>
    <a:srgbClr val="00639A"/>
    <a:srgbClr val="2DB6BC"/>
    <a:srgbClr val="FFECA9"/>
    <a:srgbClr val="A673AE"/>
    <a:srgbClr val="F19A93"/>
    <a:srgbClr val="E5C800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3.xml"/><Relationship Id="rId7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6.xml"/><Relationship Id="rId7" Type="http://schemas.openxmlformats.org/officeDocument/2006/relationships/image" Target="../media/image28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9.xml"/><Relationship Id="rId7" Type="http://schemas.openxmlformats.org/officeDocument/2006/relationships/image" Target="../media/image3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22.xml"/><Relationship Id="rId7" Type="http://schemas.openxmlformats.org/officeDocument/2006/relationships/image" Target="../media/image3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slide" Target="slide24.xml"/><Relationship Id="rId4" Type="http://schemas.openxmlformats.org/officeDocument/2006/relationships/image" Target="../media/image33.png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6.xml"/><Relationship Id="rId7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slide" Target="slide5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8.xml"/><Relationship Id="rId7" Type="http://schemas.openxmlformats.org/officeDocument/2006/relationships/image" Target="../media/image1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11.xml"/><Relationship Id="rId7" Type="http://schemas.openxmlformats.org/officeDocument/2006/relationships/image" Target="../media/image2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2172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535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2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3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2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60" y="1792759"/>
            <a:ext cx="1656785" cy="2450945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07" y="3159707"/>
            <a:ext cx="1474072" cy="1674838"/>
          </a:xfrm>
          <a:prstGeom prst="rect">
            <a:avLst/>
          </a:prstGeom>
        </p:spPr>
      </p:pic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75" y="3481191"/>
            <a:ext cx="1261045" cy="1251396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80" y="4577141"/>
            <a:ext cx="1682760" cy="1353541"/>
          </a:xfrm>
          <a:prstGeom prst="rect">
            <a:avLst/>
          </a:prstGeom>
        </p:spPr>
      </p:pic>
      <p:sp>
        <p:nvSpPr>
          <p:cNvPr id="17" name="Freeform 16">
            <a:hlinkClick r:id="rId8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  <p:sp>
        <p:nvSpPr>
          <p:cNvPr id="18" name="Freeform 17">
            <a:hlinkClick r:id="rId9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8401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675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7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2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2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3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93" y="1822057"/>
            <a:ext cx="1620569" cy="2318039"/>
          </a:xfrm>
          <a:prstGeom prst="rect">
            <a:avLst/>
          </a:prstGeom>
        </p:spPr>
      </p:pic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65" y="3385854"/>
            <a:ext cx="1560655" cy="1403366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9" y="4648516"/>
            <a:ext cx="1693505" cy="1260005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74" y="3469774"/>
            <a:ext cx="1325124" cy="1337720"/>
          </a:xfrm>
          <a:prstGeom prst="rect">
            <a:avLst/>
          </a:prstGeom>
        </p:spPr>
      </p:pic>
      <p:sp>
        <p:nvSpPr>
          <p:cNvPr id="17" name="Freeform 16">
            <a:hlinkClick r:id="rId8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  <p:sp>
        <p:nvSpPr>
          <p:cNvPr id="18" name="Freeform 17">
            <a:hlinkClick r:id="rId9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12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073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430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2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3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2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94" y="1727438"/>
            <a:ext cx="1077362" cy="2577188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82" y="3692559"/>
            <a:ext cx="1393200" cy="1332205"/>
          </a:xfrm>
          <a:prstGeom prst="rect">
            <a:avLst/>
          </a:prstGeom>
        </p:spPr>
      </p:pic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6" y="4608216"/>
            <a:ext cx="1626734" cy="1371361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35299">
            <a:off x="1832117" y="3348777"/>
            <a:ext cx="1421767" cy="1469796"/>
          </a:xfrm>
          <a:prstGeom prst="rect">
            <a:avLst/>
          </a:prstGeom>
        </p:spPr>
      </p:pic>
      <p:sp>
        <p:nvSpPr>
          <p:cNvPr id="18" name="Freeform 17">
            <a:hlinkClick r:id="rId8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  <p:sp>
        <p:nvSpPr>
          <p:cNvPr id="20" name="Freeform 19">
            <a:hlinkClick r:id="rId9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505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631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82105" y="1379887"/>
            <a:ext cx="3970259" cy="3970259"/>
          </a:xfrm>
          <a:prstGeom prst="ellipse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 at the picture on each slide. Try to find the rhyming word from the three choices underneath.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See if you can find all of the rhyming words!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Instructions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580237"/>
            <a:ext cx="2455692" cy="3512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73" y="3690942"/>
            <a:ext cx="2451381" cy="22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5" name="Freeform 4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61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2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2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3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68" y="1845807"/>
            <a:ext cx="2127564" cy="2074286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60" y="4696977"/>
            <a:ext cx="731845" cy="124307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07" y="4607624"/>
            <a:ext cx="1012839" cy="1102550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88" y="3342889"/>
            <a:ext cx="1030405" cy="1489295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77" y="3439151"/>
            <a:ext cx="1415188" cy="1442256"/>
          </a:xfrm>
          <a:prstGeom prst="rect">
            <a:avLst/>
          </a:prstGeom>
        </p:spPr>
      </p:pic>
      <p:sp>
        <p:nvSpPr>
          <p:cNvPr id="16" name="Freeform 15">
            <a:hlinkClick r:id="rId9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  <p:sp>
        <p:nvSpPr>
          <p:cNvPr id="20" name="Freeform 19">
            <a:hlinkClick r:id="rId10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16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7007382" y="5122172"/>
            <a:ext cx="1380968" cy="461885"/>
          </a:xfrm>
          <a:prstGeom prst="round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Finish</a:t>
            </a:r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7007382" y="5637230"/>
            <a:ext cx="1380968" cy="461885"/>
          </a:xfrm>
          <a:prstGeom prst="roundRect">
            <a:avLst/>
          </a:prstGeom>
          <a:solidFill>
            <a:srgbClr val="ED6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Play Again</a:t>
            </a:r>
          </a:p>
        </p:txBody>
      </p:sp>
    </p:spTree>
    <p:extLst>
      <p:ext uri="{BB962C8B-B14F-4D97-AF65-F5344CB8AC3E}">
        <p14:creationId xmlns:p14="http://schemas.microsoft.com/office/powerpoint/2010/main" val="24539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1603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6" name="Freeform 15">
            <a:hlinkClick r:id="rId2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  <p:sp>
        <p:nvSpPr>
          <p:cNvPr id="17" name="Freeform 16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4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4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5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31" y="1930915"/>
            <a:ext cx="1121938" cy="2072949"/>
          </a:xfrm>
          <a:prstGeom prst="rect">
            <a:avLst/>
          </a:prstGeom>
        </p:spPr>
      </p:pic>
      <p:pic>
        <p:nvPicPr>
          <p:cNvPr id="67" name="Picture 6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26" y="3429000"/>
            <a:ext cx="1361318" cy="1360409"/>
          </a:xfrm>
          <a:prstGeom prst="rect">
            <a:avLst/>
          </a:prstGeom>
        </p:spPr>
      </p:pic>
      <p:pic>
        <p:nvPicPr>
          <p:cNvPr id="68" name="Picture 6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38" y="3429000"/>
            <a:ext cx="1292371" cy="1293809"/>
          </a:xfrm>
          <a:prstGeom prst="rect">
            <a:avLst/>
          </a:prstGeom>
        </p:spPr>
      </p:pic>
      <p:pic>
        <p:nvPicPr>
          <p:cNvPr id="69" name="Picture 6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912" y="4616878"/>
            <a:ext cx="1324175" cy="13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594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6213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2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3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3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47" y="1919070"/>
            <a:ext cx="1900882" cy="2205491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4072543" y="4252648"/>
            <a:ext cx="1058287" cy="1947904"/>
          </a:xfrm>
          <a:prstGeom prst="rect">
            <a:avLst/>
          </a:prstGeom>
        </p:spPr>
      </p:pic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88" y="3315790"/>
            <a:ext cx="1395394" cy="1617541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84" y="3420923"/>
            <a:ext cx="1550513" cy="1718079"/>
          </a:xfrm>
          <a:prstGeom prst="rect">
            <a:avLst/>
          </a:prstGeom>
        </p:spPr>
      </p:pic>
      <p:sp>
        <p:nvSpPr>
          <p:cNvPr id="17" name="Freeform 16">
            <a:hlinkClick r:id="rId8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  <p:sp>
        <p:nvSpPr>
          <p:cNvPr id="18" name="Freeform 17">
            <a:hlinkClick r:id="rId9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2003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2151" r="78539" b="11846"/>
          <a:stretch/>
        </p:blipFill>
        <p:spPr>
          <a:xfrm>
            <a:off x="1112918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8" name="Oval Callout 7"/>
          <p:cNvSpPr/>
          <p:nvPr/>
        </p:nvSpPr>
        <p:spPr>
          <a:xfrm>
            <a:off x="4687905" y="1403287"/>
            <a:ext cx="3381153" cy="2025713"/>
          </a:xfrm>
          <a:prstGeom prst="wedgeEllipseCallout">
            <a:avLst>
              <a:gd name="adj1" fmla="val -57956"/>
              <a:gd name="adj2" fmla="val 55349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Correct!</a:t>
            </a:r>
          </a:p>
        </p:txBody>
      </p:sp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71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6" t="11269" r="5722" b="50638"/>
          <a:stretch/>
        </p:blipFill>
        <p:spPr>
          <a:xfrm>
            <a:off x="3716920" y="1491307"/>
            <a:ext cx="4481307" cy="4481307"/>
          </a:xfrm>
          <a:prstGeom prst="ellipse">
            <a:avLst/>
          </a:prstGeom>
          <a:solidFill>
            <a:srgbClr val="FFECA9"/>
          </a:solidFill>
          <a:ln w="38100">
            <a:solidFill>
              <a:srgbClr val="ED6D75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873975" y="1403287"/>
            <a:ext cx="3381153" cy="2025713"/>
          </a:xfrm>
          <a:prstGeom prst="wedgeEllipseCallout">
            <a:avLst>
              <a:gd name="adj1" fmla="val 54772"/>
              <a:gd name="adj2" fmla="val 46858"/>
            </a:avLst>
          </a:prstGeom>
          <a:solidFill>
            <a:srgbClr val="0175B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Try again!</a:t>
            </a:r>
          </a:p>
        </p:txBody>
      </p:sp>
      <p:sp>
        <p:nvSpPr>
          <p:cNvPr id="8" name="Freeform 7">
            <a:hlinkClick r:id="rId3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853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Find the Rhyme!</a:t>
            </a:r>
          </a:p>
        </p:txBody>
      </p:sp>
      <p:sp>
        <p:nvSpPr>
          <p:cNvPr id="15" name="Oval 14"/>
          <p:cNvSpPr/>
          <p:nvPr/>
        </p:nvSpPr>
        <p:spPr>
          <a:xfrm>
            <a:off x="3149717" y="1580256"/>
            <a:ext cx="2844565" cy="2844565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6D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>
            <a:hlinkClick r:id="rId2" action="ppaction://hlinksldjump"/>
          </p:cNvPr>
          <p:cNvSpPr/>
          <p:nvPr/>
        </p:nvSpPr>
        <p:spPr>
          <a:xfrm rot="14400000">
            <a:off x="1101341" y="3204911"/>
            <a:ext cx="3061087" cy="1765253"/>
          </a:xfrm>
          <a:custGeom>
            <a:avLst/>
            <a:gdLst>
              <a:gd name="connsiteX0" fmla="*/ 3061087 w 3061087"/>
              <a:gd name="connsiteY0" fmla="*/ 403484 h 1765253"/>
              <a:gd name="connsiteX1" fmla="*/ 2274869 w 3061087"/>
              <a:gd name="connsiteY1" fmla="*/ 1765253 h 1765253"/>
              <a:gd name="connsiteX2" fmla="*/ 2162884 w 3061087"/>
              <a:gd name="connsiteY2" fmla="*/ 1707925 h 1765253"/>
              <a:gd name="connsiteX3" fmla="*/ 844906 w 3061087"/>
              <a:gd name="connsiteY3" fmla="*/ 1729489 h 1765253"/>
              <a:gd name="connsiteX4" fmla="*/ 785192 w 3061087"/>
              <a:gd name="connsiteY4" fmla="*/ 1762209 h 1765253"/>
              <a:gd name="connsiteX5" fmla="*/ 0 w 3061087"/>
              <a:gd name="connsiteY5" fmla="*/ 402217 h 1765253"/>
              <a:gd name="connsiteX6" fmla="*/ 155658 w 3061087"/>
              <a:gd name="connsiteY6" fmla="*/ 316923 h 1765253"/>
              <a:gd name="connsiteX7" fmla="*/ 2949024 w 3061087"/>
              <a:gd name="connsiteY7" fmla="*/ 342509 h 1765253"/>
              <a:gd name="connsiteX8" fmla="*/ 3061087 w 3061087"/>
              <a:gd name="connsiteY8" fmla="*/ 403484 h 17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1087" h="1765253">
                <a:moveTo>
                  <a:pt x="3061087" y="403484"/>
                </a:moveTo>
                <a:lnTo>
                  <a:pt x="2274869" y="1765253"/>
                </a:lnTo>
                <a:lnTo>
                  <a:pt x="2162884" y="1707925"/>
                </a:lnTo>
                <a:cubicBezTo>
                  <a:pt x="1731486" y="1514036"/>
                  <a:pt x="1248910" y="1532813"/>
                  <a:pt x="844906" y="1729489"/>
                </a:cubicBezTo>
                <a:lnTo>
                  <a:pt x="785192" y="1762209"/>
                </a:lnTo>
                <a:lnTo>
                  <a:pt x="0" y="402217"/>
                </a:lnTo>
                <a:lnTo>
                  <a:pt x="155658" y="316923"/>
                </a:lnTo>
                <a:cubicBezTo>
                  <a:pt x="1013039" y="-100463"/>
                  <a:pt x="2046427" y="-119337"/>
                  <a:pt x="2949024" y="342509"/>
                </a:cubicBezTo>
                <a:lnTo>
                  <a:pt x="3061087" y="403484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 30">
            <a:hlinkClick r:id="rId3" action="ppaction://hlinksldjump"/>
          </p:cNvPr>
          <p:cNvSpPr/>
          <p:nvPr/>
        </p:nvSpPr>
        <p:spPr>
          <a:xfrm rot="14400000">
            <a:off x="5581233" y="2660595"/>
            <a:ext cx="2317970" cy="2655400"/>
          </a:xfrm>
          <a:custGeom>
            <a:avLst/>
            <a:gdLst>
              <a:gd name="connsiteX0" fmla="*/ 2317970 w 2317970"/>
              <a:gd name="connsiteY0" fmla="*/ 1293633 h 2655400"/>
              <a:gd name="connsiteX1" fmla="*/ 1531754 w 2317970"/>
              <a:gd name="connsiteY1" fmla="*/ 2655400 h 2655400"/>
              <a:gd name="connsiteX2" fmla="*/ 1422916 w 2317970"/>
              <a:gd name="connsiteY2" fmla="*/ 2588839 h 2655400"/>
              <a:gd name="connsiteX3" fmla="*/ 4075 w 2317970"/>
              <a:gd name="connsiteY3" fmla="*/ 182506 h 2655400"/>
              <a:gd name="connsiteX4" fmla="*/ 0 w 2317970"/>
              <a:gd name="connsiteY4" fmla="*/ 0 h 2655400"/>
              <a:gd name="connsiteX5" fmla="*/ 1570383 w 2317970"/>
              <a:gd name="connsiteY5" fmla="*/ 0 h 2655400"/>
              <a:gd name="connsiteX6" fmla="*/ 1572016 w 2317970"/>
              <a:gd name="connsiteY6" fmla="*/ 73130 h 2655400"/>
              <a:gd name="connsiteX7" fmla="*/ 2212330 w 2317970"/>
              <a:gd name="connsiteY7" fmla="*/ 1225315 h 2655400"/>
              <a:gd name="connsiteX8" fmla="*/ 2317970 w 2317970"/>
              <a:gd name="connsiteY8" fmla="*/ 1293633 h 26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7970" h="2655400">
                <a:moveTo>
                  <a:pt x="2317970" y="1293633"/>
                </a:moveTo>
                <a:lnTo>
                  <a:pt x="1531754" y="2655400"/>
                </a:lnTo>
                <a:lnTo>
                  <a:pt x="1422916" y="2588839"/>
                </a:lnTo>
                <a:cubicBezTo>
                  <a:pt x="571647" y="2038090"/>
                  <a:pt x="71298" y="1133712"/>
                  <a:pt x="4075" y="182506"/>
                </a:cubicBezTo>
                <a:lnTo>
                  <a:pt x="0" y="0"/>
                </a:lnTo>
                <a:lnTo>
                  <a:pt x="1570383" y="0"/>
                </a:lnTo>
                <a:lnTo>
                  <a:pt x="1572016" y="73130"/>
                </a:lnTo>
                <a:cubicBezTo>
                  <a:pt x="1603692" y="521347"/>
                  <a:pt x="1828718" y="948658"/>
                  <a:pt x="2212330" y="1225315"/>
                </a:cubicBezTo>
                <a:lnTo>
                  <a:pt x="2317970" y="1293633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29">
            <a:hlinkClick r:id="rId3" action="ppaction://hlinksldjump"/>
          </p:cNvPr>
          <p:cNvSpPr/>
          <p:nvPr/>
        </p:nvSpPr>
        <p:spPr>
          <a:xfrm rot="14400000">
            <a:off x="3218970" y="4026105"/>
            <a:ext cx="2320982" cy="2653013"/>
          </a:xfrm>
          <a:custGeom>
            <a:avLst/>
            <a:gdLst>
              <a:gd name="connsiteX0" fmla="*/ 2320982 w 2320982"/>
              <a:gd name="connsiteY0" fmla="*/ 1359992 h 2653013"/>
              <a:gd name="connsiteX1" fmla="*/ 2312649 w 2320982"/>
              <a:gd name="connsiteY1" fmla="*/ 1364558 h 2653013"/>
              <a:gd name="connsiteX2" fmla="*/ 1779425 w 2320982"/>
              <a:gd name="connsiteY2" fmla="*/ 1912709 h 2653013"/>
              <a:gd name="connsiteX3" fmla="*/ 1571325 w 2320982"/>
              <a:gd name="connsiteY3" fmla="*/ 2648569 h 2653013"/>
              <a:gd name="connsiteX4" fmla="*/ 1571424 w 2320982"/>
              <a:gd name="connsiteY4" fmla="*/ 2653013 h 2653013"/>
              <a:gd name="connsiteX5" fmla="*/ 1042 w 2320982"/>
              <a:gd name="connsiteY5" fmla="*/ 2653013 h 2653013"/>
              <a:gd name="connsiteX6" fmla="*/ 0 w 2320982"/>
              <a:gd name="connsiteY6" fmla="*/ 2606365 h 2653013"/>
              <a:gd name="connsiteX7" fmla="*/ 418387 w 2320982"/>
              <a:gd name="connsiteY7" fmla="*/ 1126912 h 2653013"/>
              <a:gd name="connsiteX8" fmla="*/ 1490438 w 2320982"/>
              <a:gd name="connsiteY8" fmla="*/ 24851 h 2653013"/>
              <a:gd name="connsiteX9" fmla="*/ 1535791 w 2320982"/>
              <a:gd name="connsiteY9" fmla="*/ 0 h 2653013"/>
              <a:gd name="connsiteX10" fmla="*/ 2320982 w 2320982"/>
              <a:gd name="connsiteY10" fmla="*/ 1359992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982" h="2653013">
                <a:moveTo>
                  <a:pt x="2320982" y="1359992"/>
                </a:moveTo>
                <a:lnTo>
                  <a:pt x="2312649" y="1364558"/>
                </a:lnTo>
                <a:cubicBezTo>
                  <a:pt x="2098792" y="1495547"/>
                  <a:pt x="1913635" y="1680251"/>
                  <a:pt x="1779425" y="1912709"/>
                </a:cubicBezTo>
                <a:cubicBezTo>
                  <a:pt x="1645216" y="2145166"/>
                  <a:pt x="1577836" y="2397869"/>
                  <a:pt x="1571325" y="2648569"/>
                </a:cubicBezTo>
                <a:lnTo>
                  <a:pt x="1571424" y="2653013"/>
                </a:lnTo>
                <a:lnTo>
                  <a:pt x="1042" y="2653013"/>
                </a:lnTo>
                <a:lnTo>
                  <a:pt x="0" y="2606365"/>
                </a:lnTo>
                <a:cubicBezTo>
                  <a:pt x="13090" y="2102331"/>
                  <a:pt x="148558" y="1594270"/>
                  <a:pt x="418387" y="1126912"/>
                </a:cubicBezTo>
                <a:cubicBezTo>
                  <a:pt x="688216" y="659554"/>
                  <a:pt x="1060476" y="288205"/>
                  <a:pt x="1490438" y="24851"/>
                </a:cubicBezTo>
                <a:lnTo>
                  <a:pt x="1535791" y="0"/>
                </a:lnTo>
                <a:lnTo>
                  <a:pt x="2320982" y="1359992"/>
                </a:lnTo>
                <a:close/>
              </a:path>
            </a:pathLst>
          </a:custGeom>
          <a:solidFill>
            <a:srgbClr val="FFE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59" y="2033226"/>
            <a:ext cx="1948884" cy="189749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48" y="4629391"/>
            <a:ext cx="1222221" cy="135245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99" y="3585170"/>
            <a:ext cx="1216984" cy="1218189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35" y="3142055"/>
            <a:ext cx="1096297" cy="1850692"/>
          </a:xfrm>
          <a:prstGeom prst="rect">
            <a:avLst/>
          </a:prstGeom>
        </p:spPr>
      </p:pic>
      <p:sp>
        <p:nvSpPr>
          <p:cNvPr id="16" name="Freeform 15">
            <a:hlinkClick r:id="rId8" action="ppaction://hlinksldjump"/>
          </p:cNvPr>
          <p:cNvSpPr/>
          <p:nvPr/>
        </p:nvSpPr>
        <p:spPr>
          <a:xfrm>
            <a:off x="744805" y="5305172"/>
            <a:ext cx="1106944" cy="787652"/>
          </a:xfrm>
          <a:custGeom>
            <a:avLst/>
            <a:gdLst>
              <a:gd name="connsiteX0" fmla="*/ 713118 w 1106944"/>
              <a:gd name="connsiteY0" fmla="*/ 0 h 787652"/>
              <a:gd name="connsiteX1" fmla="*/ 1106944 w 1106944"/>
              <a:gd name="connsiteY1" fmla="*/ 393826 h 787652"/>
              <a:gd name="connsiteX2" fmla="*/ 713118 w 1106944"/>
              <a:gd name="connsiteY2" fmla="*/ 787652 h 787652"/>
              <a:gd name="connsiteX3" fmla="*/ 350241 w 1106944"/>
              <a:gd name="connsiteY3" fmla="*/ 547121 h 787652"/>
              <a:gd name="connsiteX4" fmla="*/ 340583 w 1106944"/>
              <a:gd name="connsiteY4" fmla="*/ 516008 h 787652"/>
              <a:gd name="connsiteX5" fmla="*/ 244365 w 1106944"/>
              <a:gd name="connsiteY5" fmla="*/ 516008 h 787652"/>
              <a:gd name="connsiteX6" fmla="*/ 244365 w 1106944"/>
              <a:gd name="connsiteY6" fmla="*/ 638191 h 787652"/>
              <a:gd name="connsiteX7" fmla="*/ 0 w 1106944"/>
              <a:gd name="connsiteY7" fmla="*/ 393826 h 787652"/>
              <a:gd name="connsiteX8" fmla="*/ 244365 w 1106944"/>
              <a:gd name="connsiteY8" fmla="*/ 149461 h 787652"/>
              <a:gd name="connsiteX9" fmla="*/ 244365 w 1106944"/>
              <a:gd name="connsiteY9" fmla="*/ 271643 h 787652"/>
              <a:gd name="connsiteX10" fmla="*/ 340583 w 1106944"/>
              <a:gd name="connsiteY10" fmla="*/ 271643 h 787652"/>
              <a:gd name="connsiteX11" fmla="*/ 350241 w 1106944"/>
              <a:gd name="connsiteY11" fmla="*/ 240531 h 787652"/>
              <a:gd name="connsiteX12" fmla="*/ 713118 w 1106944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4" h="787652">
                <a:moveTo>
                  <a:pt x="713118" y="0"/>
                </a:moveTo>
                <a:cubicBezTo>
                  <a:pt x="930622" y="0"/>
                  <a:pt x="1106944" y="176322"/>
                  <a:pt x="1106944" y="393826"/>
                </a:cubicBezTo>
                <a:cubicBezTo>
                  <a:pt x="1106944" y="611330"/>
                  <a:pt x="930622" y="787652"/>
                  <a:pt x="713118" y="787652"/>
                </a:cubicBezTo>
                <a:cubicBezTo>
                  <a:pt x="549990" y="787652"/>
                  <a:pt x="410027" y="688471"/>
                  <a:pt x="350241" y="547121"/>
                </a:cubicBezTo>
                <a:lnTo>
                  <a:pt x="340583" y="516008"/>
                </a:lnTo>
                <a:lnTo>
                  <a:pt x="244365" y="516008"/>
                </a:lnTo>
                <a:lnTo>
                  <a:pt x="244365" y="638191"/>
                </a:lnTo>
                <a:lnTo>
                  <a:pt x="0" y="393826"/>
                </a:lnTo>
                <a:lnTo>
                  <a:pt x="244365" y="149461"/>
                </a:lnTo>
                <a:lnTo>
                  <a:pt x="244365" y="271643"/>
                </a:lnTo>
                <a:lnTo>
                  <a:pt x="340583" y="271643"/>
                </a:lnTo>
                <a:lnTo>
                  <a:pt x="350241" y="240531"/>
                </a:lnTo>
                <a:cubicBezTo>
                  <a:pt x="410027" y="99181"/>
                  <a:pt x="549990" y="0"/>
                  <a:pt x="713118" y="0"/>
                </a:cubicBezTo>
                <a:close/>
              </a:path>
            </a:pathLst>
          </a:cu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162000" bIns="36000" rtlCol="0" anchor="ctr">
            <a:noAutofit/>
          </a:bodyPr>
          <a:lstStyle/>
          <a:p>
            <a:pPr algn="r"/>
            <a:r>
              <a:rPr lang="en-GB" dirty="0"/>
              <a:t>Back</a:t>
            </a:r>
          </a:p>
        </p:txBody>
      </p:sp>
      <p:sp>
        <p:nvSpPr>
          <p:cNvPr id="17" name="Freeform 16">
            <a:hlinkClick r:id="rId9" action="ppaction://hlinksldjump"/>
          </p:cNvPr>
          <p:cNvSpPr/>
          <p:nvPr/>
        </p:nvSpPr>
        <p:spPr>
          <a:xfrm>
            <a:off x="7281407" y="5305172"/>
            <a:ext cx="1106943" cy="787652"/>
          </a:xfrm>
          <a:custGeom>
            <a:avLst/>
            <a:gdLst>
              <a:gd name="connsiteX0" fmla="*/ 393826 w 1106943"/>
              <a:gd name="connsiteY0" fmla="*/ 0 h 787652"/>
              <a:gd name="connsiteX1" fmla="*/ 756703 w 1106943"/>
              <a:gd name="connsiteY1" fmla="*/ 240531 h 787652"/>
              <a:gd name="connsiteX2" fmla="*/ 766361 w 1106943"/>
              <a:gd name="connsiteY2" fmla="*/ 271644 h 787652"/>
              <a:gd name="connsiteX3" fmla="*/ 862578 w 1106943"/>
              <a:gd name="connsiteY3" fmla="*/ 271644 h 787652"/>
              <a:gd name="connsiteX4" fmla="*/ 862578 w 1106943"/>
              <a:gd name="connsiteY4" fmla="*/ 149461 h 787652"/>
              <a:gd name="connsiteX5" fmla="*/ 1106943 w 1106943"/>
              <a:gd name="connsiteY5" fmla="*/ 393826 h 787652"/>
              <a:gd name="connsiteX6" fmla="*/ 862578 w 1106943"/>
              <a:gd name="connsiteY6" fmla="*/ 638191 h 787652"/>
              <a:gd name="connsiteX7" fmla="*/ 862578 w 1106943"/>
              <a:gd name="connsiteY7" fmla="*/ 516009 h 787652"/>
              <a:gd name="connsiteX8" fmla="*/ 766361 w 1106943"/>
              <a:gd name="connsiteY8" fmla="*/ 516009 h 787652"/>
              <a:gd name="connsiteX9" fmla="*/ 756703 w 1106943"/>
              <a:gd name="connsiteY9" fmla="*/ 547121 h 787652"/>
              <a:gd name="connsiteX10" fmla="*/ 393826 w 1106943"/>
              <a:gd name="connsiteY10" fmla="*/ 787652 h 787652"/>
              <a:gd name="connsiteX11" fmla="*/ 0 w 1106943"/>
              <a:gd name="connsiteY11" fmla="*/ 393826 h 787652"/>
              <a:gd name="connsiteX12" fmla="*/ 393826 w 1106943"/>
              <a:gd name="connsiteY12" fmla="*/ 0 h 78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943" h="787652">
                <a:moveTo>
                  <a:pt x="393826" y="0"/>
                </a:moveTo>
                <a:cubicBezTo>
                  <a:pt x="556954" y="0"/>
                  <a:pt x="696917" y="99181"/>
                  <a:pt x="756703" y="240531"/>
                </a:cubicBezTo>
                <a:lnTo>
                  <a:pt x="766361" y="271644"/>
                </a:lnTo>
                <a:lnTo>
                  <a:pt x="862578" y="271644"/>
                </a:lnTo>
                <a:lnTo>
                  <a:pt x="862578" y="149461"/>
                </a:lnTo>
                <a:lnTo>
                  <a:pt x="1106943" y="393826"/>
                </a:lnTo>
                <a:lnTo>
                  <a:pt x="862578" y="638191"/>
                </a:lnTo>
                <a:lnTo>
                  <a:pt x="862578" y="516009"/>
                </a:lnTo>
                <a:lnTo>
                  <a:pt x="766361" y="516009"/>
                </a:lnTo>
                <a:lnTo>
                  <a:pt x="756703" y="547121"/>
                </a:lnTo>
                <a:cubicBezTo>
                  <a:pt x="696917" y="688471"/>
                  <a:pt x="556954" y="787652"/>
                  <a:pt x="393826" y="787652"/>
                </a:cubicBezTo>
                <a:cubicBezTo>
                  <a:pt x="176322" y="787652"/>
                  <a:pt x="0" y="611330"/>
                  <a:pt x="0" y="393826"/>
                </a:cubicBezTo>
                <a:cubicBezTo>
                  <a:pt x="0" y="176322"/>
                  <a:pt x="176322" y="0"/>
                  <a:pt x="393826" y="0"/>
                </a:cubicBezTo>
                <a:close/>
              </a:path>
            </a:pathLst>
          </a:cu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36000" rIns="36000" bIns="36000" rtlCol="0" anchor="ctr">
            <a:noAutofit/>
          </a:bodyPr>
          <a:lstStyle/>
          <a:p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953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188</TotalTime>
  <Words>125</Words>
  <Application>Microsoft Office PowerPoint</Application>
  <PresentationFormat>On-screen Show (4:3)</PresentationFormat>
  <Paragraphs>54</Paragraphs>
  <Slides>24</Slides>
  <Notes>0</Notes>
  <HiddenSlides>14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Twinkl</vt:lpstr>
      <vt:lpstr>Arial</vt:lpstr>
      <vt:lpstr>Calibri</vt:lpstr>
      <vt:lpstr>Office Theme</vt:lpstr>
      <vt:lpstr>PowerPoint Presentation</vt:lpstr>
      <vt:lpstr>Instructions</vt:lpstr>
      <vt:lpstr>Find the Rhyme!</vt:lpstr>
      <vt:lpstr>PowerPoint Presentation</vt:lpstr>
      <vt:lpstr>PowerPoint Presentation</vt:lpstr>
      <vt:lpstr>Find the Rhyme!</vt:lpstr>
      <vt:lpstr>PowerPoint Presentation</vt:lpstr>
      <vt:lpstr>PowerPoint Presentation</vt:lpstr>
      <vt:lpstr>Find the Rhyme!</vt:lpstr>
      <vt:lpstr>PowerPoint Presentation</vt:lpstr>
      <vt:lpstr>PowerPoint Presentation</vt:lpstr>
      <vt:lpstr>Find the Rhyme!</vt:lpstr>
      <vt:lpstr>PowerPoint Presentation</vt:lpstr>
      <vt:lpstr>PowerPoint Presentation</vt:lpstr>
      <vt:lpstr>Find the Rhyme!</vt:lpstr>
      <vt:lpstr>PowerPoint Presentation</vt:lpstr>
      <vt:lpstr>PowerPoint Presentation</vt:lpstr>
      <vt:lpstr>Find the Rhyme!</vt:lpstr>
      <vt:lpstr>PowerPoint Presentation</vt:lpstr>
      <vt:lpstr>PowerPoint Presentation</vt:lpstr>
      <vt:lpstr>Find the Rhyme!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Annabelle Freeman</cp:lastModifiedBy>
  <cp:revision>22</cp:revision>
  <dcterms:created xsi:type="dcterms:W3CDTF">2019-06-10T15:25:44Z</dcterms:created>
  <dcterms:modified xsi:type="dcterms:W3CDTF">2021-02-18T13:10:19Z</dcterms:modified>
</cp:coreProperties>
</file>