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1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2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1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7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7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1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0974-7DF6-481A-9F4E-2DF8D7BAAB7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CBCC7-1C21-4F95-9CF8-EA3640BB3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y Goldsworthy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817325" cy="34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dy Goldsworthy: Art in Nature - Relatively Intere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6" y="2"/>
            <a:ext cx="6191793" cy="34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y Goldsworthy's Land Art Photography - IG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3578404"/>
            <a:ext cx="5741127" cy="3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 Most Beautiful Andy Goldsworthy Art and Images - Live Enhanc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6" y="3578404"/>
            <a:ext cx="6191793" cy="32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7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</cp:revision>
  <dcterms:created xsi:type="dcterms:W3CDTF">2020-06-18T14:24:08Z</dcterms:created>
  <dcterms:modified xsi:type="dcterms:W3CDTF">2020-06-18T14:24:29Z</dcterms:modified>
</cp:coreProperties>
</file>