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BE80-B981-4B01-A1FD-0879F1B1278A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4DBA8-A9C1-4087-9A08-39E36ABA9C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0156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BE80-B981-4B01-A1FD-0879F1B1278A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4DBA8-A9C1-4087-9A08-39E36ABA9C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5339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BE80-B981-4B01-A1FD-0879F1B1278A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4DBA8-A9C1-4087-9A08-39E36ABA9C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3782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BE80-B981-4B01-A1FD-0879F1B1278A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4DBA8-A9C1-4087-9A08-39E36ABA9C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7154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BE80-B981-4B01-A1FD-0879F1B1278A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4DBA8-A9C1-4087-9A08-39E36ABA9C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587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BE80-B981-4B01-A1FD-0879F1B1278A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4DBA8-A9C1-4087-9A08-39E36ABA9C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60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BE80-B981-4B01-A1FD-0879F1B1278A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4DBA8-A9C1-4087-9A08-39E36ABA9C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879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BE80-B981-4B01-A1FD-0879F1B1278A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4DBA8-A9C1-4087-9A08-39E36ABA9C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868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BE80-B981-4B01-A1FD-0879F1B1278A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4DBA8-A9C1-4087-9A08-39E36ABA9C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729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BE80-B981-4B01-A1FD-0879F1B1278A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4DBA8-A9C1-4087-9A08-39E36ABA9C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576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BE80-B981-4B01-A1FD-0879F1B1278A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4DBA8-A9C1-4087-9A08-39E36ABA9C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61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FBE80-B981-4B01-A1FD-0879F1B1278A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4DBA8-A9C1-4087-9A08-39E36ABA9C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8398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198" y="82459"/>
            <a:ext cx="10610850" cy="7372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454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919" y="252276"/>
            <a:ext cx="10601325" cy="6605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655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979" y="156756"/>
            <a:ext cx="10591800" cy="6418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464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user1</dc:creator>
  <cp:lastModifiedBy>user1</cp:lastModifiedBy>
  <cp:revision>1</cp:revision>
  <dcterms:created xsi:type="dcterms:W3CDTF">2021-02-23T19:18:56Z</dcterms:created>
  <dcterms:modified xsi:type="dcterms:W3CDTF">2021-02-23T19:19:33Z</dcterms:modified>
</cp:coreProperties>
</file>