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84" r:id="rId2"/>
    <p:sldId id="263" r:id="rId3"/>
    <p:sldId id="272" r:id="rId4"/>
    <p:sldId id="273" r:id="rId5"/>
    <p:sldId id="274" r:id="rId6"/>
    <p:sldId id="275" r:id="rId7"/>
    <p:sldId id="276" r:id="rId8"/>
    <p:sldId id="277" r:id="rId9"/>
    <p:sldId id="289" r:id="rId10"/>
    <p:sldId id="290" r:id="rId11"/>
    <p:sldId id="291" r:id="rId12"/>
    <p:sldId id="286" r:id="rId13"/>
    <p:sldId id="292" r:id="rId14"/>
    <p:sldId id="287" r:id="rId15"/>
    <p:sldId id="288" r:id="rId16"/>
    <p:sldId id="293" r:id="rId17"/>
    <p:sldId id="294" r:id="rId18"/>
    <p:sldId id="282" r:id="rId19"/>
  </p:sldIdLst>
  <p:sldSz cx="9144000" cy="6858000" type="screen4x3"/>
  <p:notesSz cx="6858000" cy="9144000"/>
  <p:embeddedFontLst>
    <p:embeddedFont>
      <p:font typeface="Tuffy" panose="020B0603060100000000" charset="0"/>
      <p:regular r:id="rId20"/>
      <p:bold r:id="rId21"/>
      <p:italic r:id="rId22"/>
      <p:boldItalic r:id="rId23"/>
    </p:embeddedFont>
    <p:embeddedFont>
      <p:font typeface="Kalam" panose="020B0604020202020204" charset="0"/>
      <p:regular r:id="rId24"/>
    </p:embeddedFont>
    <p:embeddedFont>
      <p:font typeface="Microsoft YaHei" panose="020B0503020204020204" pitchFamily="34" charset="-122"/>
      <p:regular r:id="rId25"/>
      <p:bold r:id="rId26"/>
    </p:embeddedFont>
    <p:embeddedFont>
      <p:font typeface="Twinkl" panose="020B0604020202020204" charset="0"/>
      <p:regular r:id="rId27"/>
      <p:bold r:id="rId28"/>
    </p:embeddedFont>
    <p:embeddedFont>
      <p:font typeface="Twinkl SemiBold" charset="0"/>
      <p:bold r:id="rId29"/>
    </p:embeddedFont>
    <p:embeddedFont>
      <p:font typeface="Sassoon Infant Md" panose="02000603050000020003" charset="0"/>
      <p:regular r:id="rId30"/>
    </p:embeddedFont>
    <p:embeddedFont>
      <p:font typeface="Twinkl ExtraBold" charset="0"/>
      <p:bold r:id="rId31"/>
    </p:embeddedFont>
    <p:embeddedFont>
      <p:font typeface="Sassoon Infant Rg" panose="02000503030000020003"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17" userDrawn="1">
          <p15:clr>
            <a:srgbClr val="A4A3A4"/>
          </p15:clr>
        </p15:guide>
        <p15:guide id="4" pos="476" userDrawn="1">
          <p15:clr>
            <a:srgbClr val="A4A3A4"/>
          </p15:clr>
        </p15:guide>
        <p15:guide id="5" pos="5284" userDrawn="1">
          <p15:clr>
            <a:srgbClr val="A4A3A4"/>
          </p15:clr>
        </p15:guide>
        <p15:guide id="6" pos="5448" userDrawn="1">
          <p15:clr>
            <a:srgbClr val="A4A3A4"/>
          </p15:clr>
        </p15:guide>
        <p15:guide id="7" orient="horz" pos="323" userDrawn="1">
          <p15:clr>
            <a:srgbClr val="A4A3A4"/>
          </p15:clr>
        </p15:guide>
        <p15:guide id="8" orient="horz" pos="482" userDrawn="1">
          <p15:clr>
            <a:srgbClr val="A4A3A4"/>
          </p15:clr>
        </p15:guide>
        <p15:guide id="9" orient="horz" pos="3984" userDrawn="1">
          <p15:clr>
            <a:srgbClr val="A4A3A4"/>
          </p15:clr>
        </p15:guide>
        <p15:guide id="10" orient="horz" pos="3840" userDrawn="1">
          <p15:clr>
            <a:srgbClr val="A4A3A4"/>
          </p15:clr>
        </p15:guide>
        <p15:guide id="11" orient="horz" pos="12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6" d="100"/>
          <a:sy n="76" d="100"/>
        </p:scale>
        <p:origin x="1218" y="84"/>
      </p:cViewPr>
      <p:guideLst>
        <p:guide orient="horz" pos="2160"/>
        <p:guide pos="2880"/>
        <p:guide pos="317"/>
        <p:guide pos="476"/>
        <p:guide pos="5284"/>
        <p:guide pos="5448"/>
        <p:guide orient="horz" pos="323"/>
        <p:guide orient="horz" pos="482"/>
        <p:guide orient="horz" pos="3984"/>
        <p:guide orient="horz" pos="3840"/>
        <p:guide orient="horz" pos="12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228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07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Click to edit Master text styles</a:t>
            </a:r>
          </a:p>
        </p:txBody>
      </p:sp>
    </p:spTree>
    <p:extLst>
      <p:ext uri="{BB962C8B-B14F-4D97-AF65-F5344CB8AC3E}">
        <p14:creationId xmlns:p14="http://schemas.microsoft.com/office/powerpoint/2010/main" val="164380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116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954316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8425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118703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08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5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254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61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1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8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197" y="2153354"/>
            <a:ext cx="8220075" cy="4242683"/>
          </a:xfrm>
        </p:spPr>
        <p:txBody>
          <a:bodyPr/>
          <a:lstStyle>
            <a:lvl1pPr>
              <a:defRPr sz="1800">
                <a:latin typeface="Twinkl" pitchFamily="2" charset="0"/>
                <a:ea typeface="Sassoon Infant Rg" panose="02000503030000020003" pitchFamily="50" charset="0"/>
              </a:defRPr>
            </a:lvl1pPr>
            <a:lvl2pPr>
              <a:defRPr sz="1600">
                <a:latin typeface="Twinkl" pitchFamily="2" charset="0"/>
                <a:ea typeface="Sassoon Infant Rg" panose="02000503030000020003" pitchFamily="50" charset="0"/>
              </a:defRPr>
            </a:lvl2pPr>
            <a:lvl3pPr>
              <a:defRPr sz="1400">
                <a:latin typeface="Twinkl" pitchFamily="2" charset="0"/>
                <a:ea typeface="Sassoon Infant Rg" panose="02000503030000020003" pitchFamily="50" charset="0"/>
              </a:defRPr>
            </a:lvl3pPr>
            <a:lvl4pPr>
              <a:defRPr sz="1400">
                <a:latin typeface="Twinkl" pitchFamily="2" charset="0"/>
                <a:ea typeface="Sassoon Infant Rg" panose="02000503030000020003" pitchFamily="50" charset="0"/>
              </a:defRPr>
            </a:lvl4pPr>
            <a:lvl5pPr>
              <a:defRPr sz="1400">
                <a:latin typeface="Twinkl" pitchFamily="2"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198" y="485773"/>
            <a:ext cx="8220075" cy="1595581"/>
          </a:xfrm>
        </p:spPr>
        <p:txBody>
          <a:bodyPr>
            <a:normAutofit/>
          </a:bodyPr>
          <a:lstStyle>
            <a:lvl1pPr>
              <a:defRPr sz="3600" b="0">
                <a:latin typeface="Twinkl SemiBold"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54291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ED4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9158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1" fontAlgn="base" hangingPunct="1">
        <a:lnSpc>
          <a:spcPct val="90000"/>
        </a:lnSpc>
        <a:spcBef>
          <a:spcPct val="0"/>
        </a:spcBef>
        <a:spcAft>
          <a:spcPct val="0"/>
        </a:spcAft>
        <a:defRPr sz="3600"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3600">
          <a:solidFill>
            <a:srgbClr val="1C1C1C"/>
          </a:solidFill>
          <a:latin typeface="Twinkl SemiBold" pitchFamily="2" charset="0"/>
        </a:defRPr>
      </a:lvl2pPr>
      <a:lvl3pPr algn="l" rtl="0" eaLnBrk="1" fontAlgn="base" hangingPunct="1">
        <a:lnSpc>
          <a:spcPct val="90000"/>
        </a:lnSpc>
        <a:spcBef>
          <a:spcPct val="0"/>
        </a:spcBef>
        <a:spcAft>
          <a:spcPct val="0"/>
        </a:spcAft>
        <a:defRPr sz="3600">
          <a:solidFill>
            <a:srgbClr val="1C1C1C"/>
          </a:solidFill>
          <a:latin typeface="Twinkl SemiBold" pitchFamily="2" charset="0"/>
        </a:defRPr>
      </a:lvl3pPr>
      <a:lvl4pPr algn="l" rtl="0" eaLnBrk="1" fontAlgn="base" hangingPunct="1">
        <a:lnSpc>
          <a:spcPct val="90000"/>
        </a:lnSpc>
        <a:spcBef>
          <a:spcPct val="0"/>
        </a:spcBef>
        <a:spcAft>
          <a:spcPct val="0"/>
        </a:spcAft>
        <a:defRPr sz="3600">
          <a:solidFill>
            <a:srgbClr val="1C1C1C"/>
          </a:solidFill>
          <a:latin typeface="Twinkl SemiBold" pitchFamily="2" charset="0"/>
        </a:defRPr>
      </a:lvl4pPr>
      <a:lvl5pPr algn="l" rtl="0" eaLnBrk="1" fontAlgn="base" hangingPunct="1">
        <a:lnSpc>
          <a:spcPct val="90000"/>
        </a:lnSpc>
        <a:spcBef>
          <a:spcPct val="0"/>
        </a:spcBef>
        <a:spcAft>
          <a:spcPct val="0"/>
        </a:spcAft>
        <a:defRPr sz="3600">
          <a:solidFill>
            <a:srgbClr val="1C1C1C"/>
          </a:solidFill>
          <a:latin typeface="Twinkl SemiBold" pitchFamily="2" charset="0"/>
        </a:defRPr>
      </a:lvl5pPr>
      <a:lvl6pPr marL="4572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6pPr>
      <a:lvl7pPr marL="9144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7pPr>
      <a:lvl8pPr marL="13716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8pPr>
      <a:lvl9pPr marL="1828800" algn="l" rtl="0" eaLnBrk="1" fontAlgn="base" hangingPunct="1">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2" charset="0"/>
          <a:ea typeface="Sassoon Infant Rg" panose="02000503030000020003" pitchFamily="50" charset="0"/>
          <a:cs typeface="Twinkl" pitchFamily="2"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Sassoon Infant Rg" panose="02000503030000020003" pitchFamily="50" charset="0"/>
          <a:cs typeface="Twinkl" pitchFamily="2"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Sassoon Infant Rg" panose="02000503030000020003" pitchFamily="50"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457200" y="479425"/>
            <a:ext cx="8220075" cy="993775"/>
          </a:xfrm>
        </p:spPr>
        <p:txBody>
          <a:bodyPr/>
          <a:lstStyle/>
          <a:p>
            <a:pPr eaLnBrk="1" hangingPunct="1"/>
            <a:r>
              <a:rPr lang="en-GB" altLang="en-US" sz="3600" smtClean="0"/>
              <a:t>Area and Perimeter</a:t>
            </a:r>
          </a:p>
        </p:txBody>
      </p:sp>
      <p:sp>
        <p:nvSpPr>
          <p:cNvPr id="5" name="Show"/>
          <p:cNvSpPr/>
          <p:nvPr/>
        </p:nvSpPr>
        <p:spPr>
          <a:xfrm>
            <a:off x="7467600" y="5695950"/>
            <a:ext cx="1136650" cy="619125"/>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Show Answers</a:t>
            </a:r>
          </a:p>
        </p:txBody>
      </p:sp>
      <p:sp>
        <p:nvSpPr>
          <p:cNvPr id="58" name="Hide"/>
          <p:cNvSpPr/>
          <p:nvPr/>
        </p:nvSpPr>
        <p:spPr>
          <a:xfrm>
            <a:off x="7467600" y="5689600"/>
            <a:ext cx="1136650" cy="61912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Hide Answers</a:t>
            </a:r>
          </a:p>
        </p:txBody>
      </p:sp>
      <p:sp>
        <p:nvSpPr>
          <p:cNvPr id="17413" name="Text Box 11"/>
          <p:cNvSpPr txBox="1">
            <a:spLocks noChangeArrowheads="1"/>
          </p:cNvSpPr>
          <p:nvPr/>
        </p:nvSpPr>
        <p:spPr bwMode="auto">
          <a:xfrm>
            <a:off x="833438" y="1389063"/>
            <a:ext cx="6338887" cy="100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1C1C1C"/>
                </a:solidFill>
                <a:latin typeface="Twinkl" panose="020B0604020202020204" pitchFamily="2" charset="0"/>
                <a:ea typeface="Sassoon Infant Rg" panose="02000503030000020003" pitchFamily="50" charset="0"/>
                <a:cs typeface="Twinkl" panose="020B0604020202020204" pitchFamily="2"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1C1C1C"/>
                </a:solidFill>
                <a:latin typeface="Twinkl" panose="020B0604020202020204" pitchFamily="2" charset="0"/>
                <a:ea typeface="Sassoon Infant Rg" panose="02000503030000020003" pitchFamily="50" charset="0"/>
                <a:cs typeface="Twinkl" panose="020B0604020202020204" pitchFamily="2"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1C1C1C"/>
                </a:solidFill>
                <a:latin typeface="Twinkl" panose="020B0604020202020204" pitchFamily="2" charset="0"/>
                <a:ea typeface="Sassoon Infant Rg" panose="02000503030000020003" pitchFamily="50" charset="0"/>
                <a:cs typeface="Twinkl" panose="020B0604020202020204" pitchFamily="2" charset="0"/>
              </a:defRPr>
            </a:lvl9pPr>
          </a:lstStyle>
          <a:p>
            <a:pPr eaLnBrk="1">
              <a:lnSpc>
                <a:spcPct val="100000"/>
              </a:lnSpc>
              <a:spcBef>
                <a:spcPct val="0"/>
              </a:spcBef>
              <a:buFontTx/>
              <a:buNone/>
            </a:pPr>
            <a:r>
              <a:rPr lang="en-GB" altLang="en-US">
                <a:solidFill>
                  <a:srgbClr val="000000"/>
                </a:solidFill>
                <a:ea typeface="Microsoft YaHei" panose="020B0503020204020204" pitchFamily="34" charset="-122"/>
              </a:rPr>
              <a:t>Find the perimeter of this rectilinear shape.</a:t>
            </a:r>
            <a:endParaRPr lang="en-GB" altLang="en-US">
              <a:solidFill>
                <a:srgbClr val="0000CC"/>
              </a:solidFill>
              <a:ea typeface="Microsoft YaHei" panose="020B0503020204020204" pitchFamily="34" charset="-122"/>
            </a:endParaRPr>
          </a:p>
          <a:p>
            <a:pPr eaLnBrk="1">
              <a:lnSpc>
                <a:spcPct val="100000"/>
              </a:lnSpc>
              <a:spcBef>
                <a:spcPct val="0"/>
              </a:spcBef>
              <a:buFontTx/>
              <a:buNone/>
            </a:pPr>
            <a:endParaRPr lang="en-GB" altLang="en-US">
              <a:solidFill>
                <a:srgbClr val="0000CC"/>
              </a:solidFill>
              <a:ea typeface="Microsoft YaHei" panose="020B0503020204020204" pitchFamily="34" charset="-122"/>
            </a:endParaRPr>
          </a:p>
          <a:p>
            <a:pPr eaLnBrk="1">
              <a:lnSpc>
                <a:spcPct val="100000"/>
              </a:lnSpc>
              <a:spcBef>
                <a:spcPct val="0"/>
              </a:spcBef>
              <a:buFontTx/>
              <a:buNone/>
            </a:pPr>
            <a:r>
              <a:rPr lang="en-GB" altLang="en-US">
                <a:solidFill>
                  <a:srgbClr val="000000"/>
                </a:solidFill>
                <a:ea typeface="Microsoft YaHei" panose="020B0503020204020204" pitchFamily="34" charset="-122"/>
              </a:rPr>
              <a:t>What is the area?</a:t>
            </a:r>
            <a:r>
              <a:rPr lang="en-GB" altLang="en-US">
                <a:solidFill>
                  <a:srgbClr val="0000CC"/>
                </a:solidFill>
                <a:ea typeface="Microsoft YaHei" panose="020B0503020204020204" pitchFamily="34" charset="-122"/>
              </a:rPr>
              <a:t> </a:t>
            </a:r>
          </a:p>
        </p:txBody>
      </p:sp>
      <p:sp>
        <p:nvSpPr>
          <p:cNvPr id="53" name="Text Box 7"/>
          <p:cNvSpPr txBox="1">
            <a:spLocks noChangeArrowheads="1"/>
          </p:cNvSpPr>
          <p:nvPr/>
        </p:nvSpPr>
        <p:spPr bwMode="auto">
          <a:xfrm>
            <a:off x="4011613" y="5827713"/>
            <a:ext cx="8636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r>
              <a:rPr lang="en-GB" altLang="en-US" sz="1800" smtClean="0">
                <a:latin typeface="+mn-lt"/>
              </a:rPr>
              <a:t>12cm</a:t>
            </a:r>
          </a:p>
        </p:txBody>
      </p:sp>
      <p:sp>
        <p:nvSpPr>
          <p:cNvPr id="54" name="Text Box 8"/>
          <p:cNvSpPr txBox="1">
            <a:spLocks noChangeArrowheads="1"/>
          </p:cNvSpPr>
          <p:nvPr/>
        </p:nvSpPr>
        <p:spPr bwMode="auto">
          <a:xfrm>
            <a:off x="1995488" y="4086225"/>
            <a:ext cx="8636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r>
              <a:rPr lang="en-GB" altLang="en-US" sz="1800" smtClean="0">
                <a:latin typeface="+mn-lt"/>
              </a:rPr>
              <a:t>8cm</a:t>
            </a:r>
          </a:p>
        </p:txBody>
      </p:sp>
      <p:sp>
        <p:nvSpPr>
          <p:cNvPr id="55" name="Text Box 9"/>
          <p:cNvSpPr txBox="1">
            <a:spLocks noChangeArrowheads="1"/>
          </p:cNvSpPr>
          <p:nvPr/>
        </p:nvSpPr>
        <p:spPr bwMode="auto">
          <a:xfrm>
            <a:off x="4875213" y="4230688"/>
            <a:ext cx="8636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r>
              <a:rPr lang="en-GB" altLang="en-US" sz="1800" smtClean="0">
                <a:latin typeface="+mn-lt"/>
              </a:rPr>
              <a:t>7cm</a:t>
            </a:r>
          </a:p>
        </p:txBody>
      </p:sp>
      <p:sp>
        <p:nvSpPr>
          <p:cNvPr id="56" name="Text Box 10"/>
          <p:cNvSpPr txBox="1">
            <a:spLocks noChangeArrowheads="1"/>
          </p:cNvSpPr>
          <p:nvPr/>
        </p:nvSpPr>
        <p:spPr bwMode="auto">
          <a:xfrm>
            <a:off x="6677025" y="5083175"/>
            <a:ext cx="8636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spcAft>
                <a:spcPct val="0"/>
              </a:spcAft>
              <a:buClrTx/>
              <a:buFontTx/>
              <a:buNone/>
              <a:defRPr/>
            </a:pPr>
            <a:r>
              <a:rPr lang="en-GB" altLang="en-US" sz="1800" smtClean="0">
                <a:latin typeface="+mn-lt"/>
              </a:rPr>
              <a:t>2cm</a:t>
            </a:r>
          </a:p>
        </p:txBody>
      </p:sp>
      <p:sp>
        <p:nvSpPr>
          <p:cNvPr id="3" name="Freeform 2"/>
          <p:cNvSpPr/>
          <p:nvPr/>
        </p:nvSpPr>
        <p:spPr>
          <a:xfrm>
            <a:off x="2971800" y="2725738"/>
            <a:ext cx="3667125" cy="3067050"/>
          </a:xfrm>
          <a:custGeom>
            <a:avLst/>
            <a:gdLst>
              <a:gd name="connsiteX0" fmla="*/ 9525 w 3667125"/>
              <a:gd name="connsiteY0" fmla="*/ 0 h 3067050"/>
              <a:gd name="connsiteX1" fmla="*/ 9525 w 3667125"/>
              <a:gd name="connsiteY1" fmla="*/ 3067050 h 3067050"/>
              <a:gd name="connsiteX2" fmla="*/ 3667125 w 3667125"/>
              <a:gd name="connsiteY2" fmla="*/ 3067050 h 3067050"/>
              <a:gd name="connsiteX3" fmla="*/ 3667125 w 3667125"/>
              <a:gd name="connsiteY3" fmla="*/ 1952625 h 3067050"/>
              <a:gd name="connsiteX4" fmla="*/ 1457325 w 3667125"/>
              <a:gd name="connsiteY4" fmla="*/ 1952625 h 3067050"/>
              <a:gd name="connsiteX5" fmla="*/ 1457325 w 3667125"/>
              <a:gd name="connsiteY5" fmla="*/ 0 h 3067050"/>
              <a:gd name="connsiteX6" fmla="*/ 0 w 3667125"/>
              <a:gd name="connsiteY6" fmla="*/ 0 h 3067050"/>
              <a:gd name="connsiteX7" fmla="*/ 0 w 3667125"/>
              <a:gd name="connsiteY7" fmla="*/ 438150 h 306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7125" h="3067050">
                <a:moveTo>
                  <a:pt x="9525" y="0"/>
                </a:moveTo>
                <a:lnTo>
                  <a:pt x="9525" y="3067050"/>
                </a:lnTo>
                <a:lnTo>
                  <a:pt x="3667125" y="3067050"/>
                </a:lnTo>
                <a:lnTo>
                  <a:pt x="3667125" y="1952625"/>
                </a:lnTo>
                <a:lnTo>
                  <a:pt x="1457325" y="1952625"/>
                </a:lnTo>
                <a:lnTo>
                  <a:pt x="1457325" y="0"/>
                </a:lnTo>
                <a:lnTo>
                  <a:pt x="0" y="0"/>
                </a:lnTo>
                <a:lnTo>
                  <a:pt x="0" y="438150"/>
                </a:lnTo>
              </a:path>
            </a:pathLst>
          </a:cu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7" name="Hide"/>
          <p:cNvSpPr/>
          <p:nvPr/>
        </p:nvSpPr>
        <p:spPr>
          <a:xfrm>
            <a:off x="5446713" y="1343025"/>
            <a:ext cx="936625" cy="420688"/>
          </a:xfrm>
          <a:prstGeom prst="roundRect">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r>
              <a:rPr lang="en-GB" altLang="en-US" dirty="0">
                <a:solidFill>
                  <a:schemeClr val="tx1"/>
                </a:solidFill>
                <a:cs typeface="Arial" panose="020B0604020202020204" pitchFamily="34" charset="0"/>
              </a:rPr>
              <a:t>40cm</a:t>
            </a:r>
          </a:p>
        </p:txBody>
      </p:sp>
      <p:sp>
        <p:nvSpPr>
          <p:cNvPr id="59" name="Hide"/>
          <p:cNvSpPr/>
          <p:nvPr/>
        </p:nvSpPr>
        <p:spPr>
          <a:xfrm>
            <a:off x="2859088" y="1889125"/>
            <a:ext cx="936625" cy="420688"/>
          </a:xfrm>
          <a:prstGeom prst="roundRect">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r>
              <a:rPr lang="en-GB" altLang="en-US" dirty="0">
                <a:solidFill>
                  <a:schemeClr val="tx1"/>
                </a:solidFill>
              </a:rPr>
              <a:t>54cm</a:t>
            </a:r>
            <a:r>
              <a:rPr lang="en-GB" altLang="en-US" dirty="0">
                <a:solidFill>
                  <a:schemeClr val="tx1"/>
                </a:solidFill>
                <a:cs typeface="Arial" panose="020B0604020202020204" pitchFamily="34" charset="0"/>
              </a:rPr>
              <a:t>²</a:t>
            </a:r>
          </a:p>
        </p:txBody>
      </p:sp>
      <p:sp>
        <p:nvSpPr>
          <p:cNvPr id="61" name="Text Box 11"/>
          <p:cNvSpPr txBox="1">
            <a:spLocks noChangeArrowheads="1"/>
          </p:cNvSpPr>
          <p:nvPr/>
        </p:nvSpPr>
        <p:spPr bwMode="auto">
          <a:xfrm>
            <a:off x="5738813" y="5815013"/>
            <a:ext cx="1158875"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eaLnBrk="1">
              <a:lnSpc>
                <a:spcPct val="100000"/>
              </a:lnSpc>
              <a:spcAft>
                <a:spcPct val="0"/>
              </a:spcAft>
              <a:buClrTx/>
              <a:buFontTx/>
              <a:buNone/>
              <a:defRPr/>
            </a:pPr>
            <a:r>
              <a:rPr lang="en-GB" altLang="en-US" sz="1200" dirty="0" smtClean="0">
                <a:latin typeface="+mn-lt"/>
              </a:rPr>
              <a:t>*not to scale</a:t>
            </a:r>
          </a:p>
        </p:txBody>
      </p:sp>
    </p:spTree>
    <p:extLst>
      <p:ext uri="{BB962C8B-B14F-4D97-AF65-F5344CB8AC3E}">
        <p14:creationId xmlns:p14="http://schemas.microsoft.com/office/powerpoint/2010/main" val="73748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2"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5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58"/>
                                        </p:tgtEl>
                                      </p:cBhvr>
                                    </p:animEffect>
                                    <p:set>
                                      <p:cBhvr>
                                        <p:cTn id="21" dur="1" fill="hold">
                                          <p:stCondLst>
                                            <p:cond delay="499"/>
                                          </p:stCondLst>
                                        </p:cTn>
                                        <p:tgtEl>
                                          <p:spTgt spid="58"/>
                                        </p:tgtEl>
                                        <p:attrNameLst>
                                          <p:attrName>style.visibility</p:attrName>
                                        </p:attrNameLst>
                                      </p:cBhvr>
                                      <p:to>
                                        <p:strVal val="hidden"/>
                                      </p:to>
                                    </p:set>
                                  </p:childTnLst>
                                </p:cTn>
                              </p:par>
                              <p:par>
                                <p:cTn id="22" presetID="10" presetClass="exit" presetSubtype="0" fill="hold" grpId="3" nodeType="withEffect">
                                  <p:stCondLst>
                                    <p:cond delay="0"/>
                                  </p:stCondLst>
                                  <p:childTnLst>
                                    <p:animEffect transition="out" filter="fade">
                                      <p:cBhvr>
                                        <p:cTn id="23" dur="500"/>
                                        <p:tgtEl>
                                          <p:spTgt spid="57"/>
                                        </p:tgtEl>
                                      </p:cBhvr>
                                    </p:animEffect>
                                    <p:set>
                                      <p:cBhvr>
                                        <p:cTn id="24" dur="1" fill="hold">
                                          <p:stCondLst>
                                            <p:cond delay="499"/>
                                          </p:stCondLst>
                                        </p:cTn>
                                        <p:tgtEl>
                                          <p:spTgt spid="57"/>
                                        </p:tgtEl>
                                        <p:attrNameLst>
                                          <p:attrName>style.visibility</p:attrName>
                                        </p:attrNameLst>
                                      </p:cBhvr>
                                      <p:to>
                                        <p:strVal val="hidden"/>
                                      </p:to>
                                    </p:set>
                                  </p:childTnLst>
                                </p:cTn>
                              </p:par>
                              <p:par>
                                <p:cTn id="25" presetID="10" presetClass="exit" presetSubtype="0" fill="hold" grpId="4" nodeType="withEffect">
                                  <p:stCondLst>
                                    <p:cond delay="0"/>
                                  </p:stCondLst>
                                  <p:childTnLst>
                                    <p:animEffect transition="out" filter="fade">
                                      <p:cBhvr>
                                        <p:cTn id="26" dur="500"/>
                                        <p:tgtEl>
                                          <p:spTgt spid="59"/>
                                        </p:tgtEl>
                                      </p:cBhvr>
                                    </p:animEffect>
                                    <p:set>
                                      <p:cBhvr>
                                        <p:cTn id="2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58" grpId="0" animBg="1"/>
      <p:bldP spid="58" grpId="1" animBg="1"/>
      <p:bldP spid="57" grpId="0" animBg="1"/>
      <p:bldP spid="57" grpId="1" animBg="1"/>
      <p:bldP spid="57" grpId="2" animBg="1"/>
      <p:bldP spid="57" grpId="3" animBg="1"/>
      <p:bldP spid="59" grpId="0" animBg="1"/>
      <p:bldP spid="59" grpId="1" animBg="1"/>
      <p:bldP spid="59" grpId="2" animBg="1"/>
      <p:bldP spid="59" grpId="3" animBg="1"/>
      <p:bldP spid="59" grpId="4"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897" y="574766"/>
            <a:ext cx="7014754" cy="523220"/>
          </a:xfrm>
          <a:prstGeom prst="rect">
            <a:avLst/>
          </a:prstGeom>
          <a:noFill/>
        </p:spPr>
        <p:txBody>
          <a:bodyPr wrap="square" rtlCol="0">
            <a:spAutoFit/>
          </a:bodyPr>
          <a:lstStyle/>
          <a:p>
            <a:pPr algn="ctr"/>
            <a:r>
              <a:rPr lang="en-GB" sz="2800" b="1" u="sng" dirty="0" smtClean="0"/>
              <a:t>Were you correct?</a:t>
            </a:r>
            <a:endParaRPr lang="en-GB" sz="2800" b="1" u="sng" dirty="0"/>
          </a:p>
        </p:txBody>
      </p:sp>
      <p:sp>
        <p:nvSpPr>
          <p:cNvPr id="4" name="TextBox 3"/>
          <p:cNvSpPr txBox="1"/>
          <p:nvPr/>
        </p:nvSpPr>
        <p:spPr>
          <a:xfrm>
            <a:off x="1397726" y="2129245"/>
            <a:ext cx="6230983" cy="2554545"/>
          </a:xfrm>
          <a:prstGeom prst="rect">
            <a:avLst/>
          </a:prstGeom>
          <a:noFill/>
        </p:spPr>
        <p:txBody>
          <a:bodyPr wrap="square" rtlCol="0">
            <a:spAutoFit/>
          </a:bodyPr>
          <a:lstStyle/>
          <a:p>
            <a:r>
              <a:rPr lang="en-GB" sz="3200" dirty="0" smtClean="0"/>
              <a:t>1.19kg		=		1190g</a:t>
            </a:r>
          </a:p>
          <a:p>
            <a:r>
              <a:rPr lang="en-GB" sz="3200" dirty="0" smtClean="0"/>
              <a:t>1.009kg		=		1009g</a:t>
            </a:r>
          </a:p>
          <a:p>
            <a:r>
              <a:rPr lang="en-GB" sz="3200" dirty="0" smtClean="0"/>
              <a:t>0.19kg		=		190g</a:t>
            </a:r>
          </a:p>
          <a:p>
            <a:r>
              <a:rPr lang="en-GB" sz="3200" dirty="0" smtClean="0"/>
              <a:t>1.09			=		1090g</a:t>
            </a:r>
          </a:p>
          <a:p>
            <a:r>
              <a:rPr lang="en-GB" sz="3200" dirty="0" smtClean="0"/>
              <a:t>1.9kg			=		1900g</a:t>
            </a:r>
            <a:endParaRPr lang="en-GB" sz="3200" dirty="0"/>
          </a:p>
        </p:txBody>
      </p:sp>
    </p:spTree>
    <p:extLst>
      <p:ext uri="{BB962C8B-B14F-4D97-AF65-F5344CB8AC3E}">
        <p14:creationId xmlns:p14="http://schemas.microsoft.com/office/powerpoint/2010/main" val="3781085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7739"/>
          <a:stretch/>
        </p:blipFill>
        <p:spPr>
          <a:xfrm>
            <a:off x="628242" y="1606731"/>
            <a:ext cx="8065726" cy="4598126"/>
          </a:xfrm>
          <a:prstGeom prst="rect">
            <a:avLst/>
          </a:prstGeom>
        </p:spPr>
      </p:pic>
      <p:sp>
        <p:nvSpPr>
          <p:cNvPr id="3" name="TextBox 2"/>
          <p:cNvSpPr txBox="1"/>
          <p:nvPr/>
        </p:nvSpPr>
        <p:spPr>
          <a:xfrm>
            <a:off x="809897" y="574766"/>
            <a:ext cx="7550332" cy="923330"/>
          </a:xfrm>
          <a:prstGeom prst="rect">
            <a:avLst/>
          </a:prstGeom>
          <a:noFill/>
        </p:spPr>
        <p:txBody>
          <a:bodyPr wrap="square" rtlCol="0">
            <a:spAutoFit/>
          </a:bodyPr>
          <a:lstStyle/>
          <a:p>
            <a:r>
              <a:rPr lang="en-GB" dirty="0" smtClean="0"/>
              <a:t>Here are some masses of some animals that the vet weighed on Tuesday. Some of the measurements are written in grams and some in kilograms. Convert the measurements from one unit to another.</a:t>
            </a:r>
            <a:endParaRPr lang="en-GB" dirty="0"/>
          </a:p>
        </p:txBody>
      </p:sp>
    </p:spTree>
    <p:extLst>
      <p:ext uri="{BB962C8B-B14F-4D97-AF65-F5344CB8AC3E}">
        <p14:creationId xmlns:p14="http://schemas.microsoft.com/office/powerpoint/2010/main" val="76084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1552575"/>
            <a:ext cx="7010400" cy="3752850"/>
          </a:xfrm>
          <a:prstGeom prst="rect">
            <a:avLst/>
          </a:prstGeom>
        </p:spPr>
      </p:pic>
      <p:sp>
        <p:nvSpPr>
          <p:cNvPr id="3" name="TextBox 2"/>
          <p:cNvSpPr txBox="1"/>
          <p:nvPr/>
        </p:nvSpPr>
        <p:spPr>
          <a:xfrm>
            <a:off x="809897" y="574766"/>
            <a:ext cx="7014754" cy="523220"/>
          </a:xfrm>
          <a:prstGeom prst="rect">
            <a:avLst/>
          </a:prstGeom>
          <a:noFill/>
        </p:spPr>
        <p:txBody>
          <a:bodyPr wrap="square" rtlCol="0">
            <a:spAutoFit/>
          </a:bodyPr>
          <a:lstStyle/>
          <a:p>
            <a:pPr algn="ctr"/>
            <a:r>
              <a:rPr lang="en-GB" sz="2800" b="1" u="sng" dirty="0" smtClean="0"/>
              <a:t>Were you correct?</a:t>
            </a:r>
            <a:endParaRPr lang="en-GB" sz="2800" b="1" u="sng" dirty="0"/>
          </a:p>
        </p:txBody>
      </p:sp>
    </p:spTree>
    <p:extLst>
      <p:ext uri="{BB962C8B-B14F-4D97-AF65-F5344CB8AC3E}">
        <p14:creationId xmlns:p14="http://schemas.microsoft.com/office/powerpoint/2010/main" val="3276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143" y="705394"/>
            <a:ext cx="7576457" cy="1354217"/>
          </a:xfrm>
          <a:prstGeom prst="rect">
            <a:avLst/>
          </a:prstGeom>
          <a:noFill/>
        </p:spPr>
        <p:txBody>
          <a:bodyPr wrap="square" rtlCol="0">
            <a:spAutoFit/>
          </a:bodyPr>
          <a:lstStyle/>
          <a:p>
            <a:pPr algn="ctr"/>
            <a:r>
              <a:rPr lang="en-GB" sz="2800" b="1" u="sng" dirty="0" smtClean="0"/>
              <a:t>Challenge one</a:t>
            </a:r>
          </a:p>
          <a:p>
            <a:endParaRPr lang="en-GB" dirty="0"/>
          </a:p>
          <a:p>
            <a:r>
              <a:rPr lang="en-GB" dirty="0" smtClean="0"/>
              <a:t>Using your table can you now write them in order from lightest to heaviest.</a:t>
            </a:r>
            <a:endParaRPr lang="en-GB" dirty="0"/>
          </a:p>
        </p:txBody>
      </p:sp>
      <p:pic>
        <p:nvPicPr>
          <p:cNvPr id="4" name="Picture 3"/>
          <p:cNvPicPr>
            <a:picLocks noChangeAspect="1"/>
          </p:cNvPicPr>
          <p:nvPr/>
        </p:nvPicPr>
        <p:blipFill rotWithShape="1">
          <a:blip r:embed="rId2"/>
          <a:srcRect l="65891" t="7115" r="4722" b="7115"/>
          <a:stretch/>
        </p:blipFill>
        <p:spPr>
          <a:xfrm rot="1039837">
            <a:off x="4284131" y="2269696"/>
            <a:ext cx="2297868" cy="3353185"/>
          </a:xfrm>
          <a:prstGeom prst="rect">
            <a:avLst/>
          </a:prstGeom>
        </p:spPr>
      </p:pic>
    </p:spTree>
    <p:extLst>
      <p:ext uri="{BB962C8B-B14F-4D97-AF65-F5344CB8AC3E}">
        <p14:creationId xmlns:p14="http://schemas.microsoft.com/office/powerpoint/2010/main" val="3894403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5211" y="627017"/>
            <a:ext cx="7262949" cy="4770537"/>
          </a:xfrm>
          <a:prstGeom prst="rect">
            <a:avLst/>
          </a:prstGeom>
          <a:noFill/>
        </p:spPr>
        <p:txBody>
          <a:bodyPr wrap="square" rtlCol="0">
            <a:spAutoFit/>
          </a:bodyPr>
          <a:lstStyle/>
          <a:p>
            <a:pPr algn="ctr"/>
            <a:r>
              <a:rPr lang="en-GB" sz="3200" b="1" u="sng" dirty="0" smtClean="0"/>
              <a:t>How did you do?</a:t>
            </a:r>
          </a:p>
          <a:p>
            <a:pPr algn="ctr"/>
            <a:endParaRPr lang="en-GB" sz="2000" dirty="0"/>
          </a:p>
          <a:p>
            <a:endParaRPr lang="en-GB" sz="2800" dirty="0" smtClean="0"/>
          </a:p>
          <a:p>
            <a:pPr marL="457200" indent="-457200">
              <a:buFont typeface="+mj-lt"/>
              <a:buAutoNum type="arabicPeriod"/>
            </a:pPr>
            <a:r>
              <a:rPr lang="en-GB" sz="2800" dirty="0" smtClean="0"/>
              <a:t>Liz</a:t>
            </a:r>
          </a:p>
          <a:p>
            <a:pPr marL="457200" indent="-457200">
              <a:buFont typeface="+mj-lt"/>
              <a:buAutoNum type="arabicPeriod"/>
            </a:pPr>
            <a:r>
              <a:rPr lang="en-GB" sz="2800" dirty="0" smtClean="0"/>
              <a:t>Bandit</a:t>
            </a:r>
          </a:p>
          <a:p>
            <a:pPr marL="457200" indent="-457200">
              <a:buFont typeface="+mj-lt"/>
              <a:buAutoNum type="arabicPeriod"/>
            </a:pPr>
            <a:r>
              <a:rPr lang="en-GB" sz="2800" dirty="0" smtClean="0"/>
              <a:t>Fluffy</a:t>
            </a:r>
          </a:p>
          <a:p>
            <a:pPr marL="457200" indent="-457200">
              <a:buFont typeface="+mj-lt"/>
              <a:buAutoNum type="arabicPeriod"/>
            </a:pPr>
            <a:r>
              <a:rPr lang="en-GB" sz="2800" dirty="0" smtClean="0"/>
              <a:t>Penny</a:t>
            </a:r>
          </a:p>
          <a:p>
            <a:pPr marL="457200" indent="-457200">
              <a:buFont typeface="+mj-lt"/>
              <a:buAutoNum type="arabicPeriod"/>
            </a:pPr>
            <a:r>
              <a:rPr lang="en-GB" sz="2800" dirty="0" smtClean="0"/>
              <a:t>Shelly</a:t>
            </a:r>
          </a:p>
          <a:p>
            <a:pPr marL="457200" indent="-457200">
              <a:buFont typeface="+mj-lt"/>
              <a:buAutoNum type="arabicPeriod"/>
            </a:pPr>
            <a:r>
              <a:rPr lang="en-GB" sz="2800" dirty="0" smtClean="0"/>
              <a:t>Fang</a:t>
            </a:r>
          </a:p>
          <a:p>
            <a:pPr marL="457200" indent="-457200">
              <a:buFont typeface="+mj-lt"/>
              <a:buAutoNum type="arabicPeriod"/>
            </a:pPr>
            <a:r>
              <a:rPr lang="en-GB" sz="2800" dirty="0" smtClean="0"/>
              <a:t>Cleo</a:t>
            </a:r>
          </a:p>
          <a:p>
            <a:pPr marL="457200" indent="-457200">
              <a:buFont typeface="+mj-lt"/>
              <a:buAutoNum type="arabicPeriod"/>
            </a:pPr>
            <a:r>
              <a:rPr lang="en-GB" sz="2800" dirty="0" smtClean="0"/>
              <a:t>Jack</a:t>
            </a:r>
            <a:endParaRPr lang="en-GB" sz="2800" dirty="0"/>
          </a:p>
        </p:txBody>
      </p:sp>
    </p:spTree>
    <p:extLst>
      <p:ext uri="{BB962C8B-B14F-4D97-AF65-F5344CB8AC3E}">
        <p14:creationId xmlns:p14="http://schemas.microsoft.com/office/powerpoint/2010/main" val="1797088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2037" y="1819275"/>
            <a:ext cx="7019925" cy="3219450"/>
          </a:xfrm>
          <a:prstGeom prst="rect">
            <a:avLst/>
          </a:prstGeom>
        </p:spPr>
      </p:pic>
    </p:spTree>
    <p:extLst>
      <p:ext uri="{BB962C8B-B14F-4D97-AF65-F5344CB8AC3E}">
        <p14:creationId xmlns:p14="http://schemas.microsoft.com/office/powerpoint/2010/main" val="2098577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829" y="587829"/>
            <a:ext cx="7889965" cy="1477328"/>
          </a:xfrm>
          <a:prstGeom prst="rect">
            <a:avLst/>
          </a:prstGeom>
          <a:noFill/>
        </p:spPr>
        <p:txBody>
          <a:bodyPr wrap="square" rtlCol="0">
            <a:spAutoFit/>
          </a:bodyPr>
          <a:lstStyle/>
          <a:p>
            <a:r>
              <a:rPr lang="en-GB" dirty="0" smtClean="0"/>
              <a:t>On No!!!!!</a:t>
            </a:r>
          </a:p>
          <a:p>
            <a:r>
              <a:rPr lang="en-GB" dirty="0" smtClean="0"/>
              <a:t>In this table, the animals have been sorted by mass- but the labels are missing!</a:t>
            </a:r>
          </a:p>
          <a:p>
            <a:r>
              <a:rPr lang="en-GB" dirty="0" smtClean="0"/>
              <a:t>Write a label for each column that describes how the animals have been sorted.</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300048639"/>
              </p:ext>
            </p:extLst>
          </p:nvPr>
        </p:nvGraphicFramePr>
        <p:xfrm>
          <a:off x="1524001" y="2351313"/>
          <a:ext cx="6096000" cy="2886891"/>
        </p:xfrm>
        <a:graphic>
          <a:graphicData uri="http://schemas.openxmlformats.org/drawingml/2006/table">
            <a:tbl>
              <a:tblPr>
                <a:tableStyleId>{5C22544A-7EE6-4342-B048-85BDC9FD1C3A}</a:tableStyleId>
              </a:tblPr>
              <a:tblGrid>
                <a:gridCol w="2032000">
                  <a:extLst>
                    <a:ext uri="{9D8B030D-6E8A-4147-A177-3AD203B41FA5}">
                      <a16:colId xmlns:a16="http://schemas.microsoft.com/office/drawing/2014/main" xmlns="" val="3111769385"/>
                    </a:ext>
                  </a:extLst>
                </a:gridCol>
                <a:gridCol w="2032000">
                  <a:extLst>
                    <a:ext uri="{9D8B030D-6E8A-4147-A177-3AD203B41FA5}">
                      <a16:colId xmlns:a16="http://schemas.microsoft.com/office/drawing/2014/main" xmlns="" val="1914880970"/>
                    </a:ext>
                  </a:extLst>
                </a:gridCol>
                <a:gridCol w="2032000">
                  <a:extLst>
                    <a:ext uri="{9D8B030D-6E8A-4147-A177-3AD203B41FA5}">
                      <a16:colId xmlns:a16="http://schemas.microsoft.com/office/drawing/2014/main" xmlns="" val="1508049957"/>
                    </a:ext>
                  </a:extLst>
                </a:gridCol>
              </a:tblGrid>
              <a:tr h="832977">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63759678"/>
                  </a:ext>
                </a:extLst>
              </a:tr>
              <a:tr h="2053914">
                <a:tc>
                  <a:txBody>
                    <a:bodyPr/>
                    <a:lstStyle/>
                    <a:p>
                      <a:r>
                        <a:rPr lang="en-GB" dirty="0" smtClean="0"/>
                        <a:t>Fluffy</a:t>
                      </a:r>
                    </a:p>
                    <a:p>
                      <a:r>
                        <a:rPr lang="en-GB" dirty="0" smtClean="0"/>
                        <a:t>Bandit</a:t>
                      </a:r>
                    </a:p>
                    <a:p>
                      <a:r>
                        <a:rPr lang="en-GB" dirty="0" smtClean="0"/>
                        <a:t>Liz</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Penny</a:t>
                      </a:r>
                    </a:p>
                    <a:p>
                      <a:r>
                        <a:rPr lang="en-GB" dirty="0" smtClean="0"/>
                        <a:t>Shelly</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Jack</a:t>
                      </a:r>
                    </a:p>
                    <a:p>
                      <a:r>
                        <a:rPr lang="en-GB" dirty="0" smtClean="0"/>
                        <a:t>Fang</a:t>
                      </a:r>
                    </a:p>
                    <a:p>
                      <a:r>
                        <a:rPr lang="en-GB" dirty="0" smtClean="0"/>
                        <a:t>Cleo</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95489261"/>
                  </a:ext>
                </a:extLst>
              </a:tr>
            </a:tbl>
          </a:graphicData>
        </a:graphic>
      </p:graphicFrame>
    </p:spTree>
    <p:extLst>
      <p:ext uri="{BB962C8B-B14F-4D97-AF65-F5344CB8AC3E}">
        <p14:creationId xmlns:p14="http://schemas.microsoft.com/office/powerpoint/2010/main" val="2032154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829" y="587829"/>
            <a:ext cx="7889965" cy="646331"/>
          </a:xfrm>
          <a:prstGeom prst="rect">
            <a:avLst/>
          </a:prstGeom>
          <a:noFill/>
        </p:spPr>
        <p:txBody>
          <a:bodyPr wrap="square" rtlCol="0">
            <a:spAutoFit/>
          </a:bodyPr>
          <a:lstStyle/>
          <a:p>
            <a:pPr algn="ctr"/>
            <a:r>
              <a:rPr lang="en-GB" sz="3600" b="1" u="sng" dirty="0" smtClean="0"/>
              <a:t>How did you do?</a:t>
            </a:r>
            <a:endParaRPr lang="en-GB" sz="3600" b="1" u="sng" dirty="0"/>
          </a:p>
        </p:txBody>
      </p:sp>
      <p:graphicFrame>
        <p:nvGraphicFramePr>
          <p:cNvPr id="4" name="Table 3"/>
          <p:cNvGraphicFramePr>
            <a:graphicFrameLocks noGrp="1"/>
          </p:cNvGraphicFramePr>
          <p:nvPr>
            <p:extLst>
              <p:ext uri="{D42A27DB-BD31-4B8C-83A1-F6EECF244321}">
                <p14:modId xmlns:p14="http://schemas.microsoft.com/office/powerpoint/2010/main" val="3534350875"/>
              </p:ext>
            </p:extLst>
          </p:nvPr>
        </p:nvGraphicFramePr>
        <p:xfrm>
          <a:off x="1524001" y="2351313"/>
          <a:ext cx="6096000" cy="2886891"/>
        </p:xfrm>
        <a:graphic>
          <a:graphicData uri="http://schemas.openxmlformats.org/drawingml/2006/table">
            <a:tbl>
              <a:tblPr>
                <a:tableStyleId>{5C22544A-7EE6-4342-B048-85BDC9FD1C3A}</a:tableStyleId>
              </a:tblPr>
              <a:tblGrid>
                <a:gridCol w="2032000">
                  <a:extLst>
                    <a:ext uri="{9D8B030D-6E8A-4147-A177-3AD203B41FA5}">
                      <a16:colId xmlns:a16="http://schemas.microsoft.com/office/drawing/2014/main" xmlns="" val="3111769385"/>
                    </a:ext>
                  </a:extLst>
                </a:gridCol>
                <a:gridCol w="2032000">
                  <a:extLst>
                    <a:ext uri="{9D8B030D-6E8A-4147-A177-3AD203B41FA5}">
                      <a16:colId xmlns:a16="http://schemas.microsoft.com/office/drawing/2014/main" xmlns="" val="1914880970"/>
                    </a:ext>
                  </a:extLst>
                </a:gridCol>
                <a:gridCol w="2032000">
                  <a:extLst>
                    <a:ext uri="{9D8B030D-6E8A-4147-A177-3AD203B41FA5}">
                      <a16:colId xmlns:a16="http://schemas.microsoft.com/office/drawing/2014/main" xmlns="" val="1508049957"/>
                    </a:ext>
                  </a:extLst>
                </a:gridCol>
              </a:tblGrid>
              <a:tr h="832977">
                <a:tc>
                  <a:txBody>
                    <a:bodyPr/>
                    <a:lstStyle/>
                    <a:p>
                      <a:r>
                        <a:rPr lang="en-GB" dirty="0" smtClean="0"/>
                        <a:t>Lighter than 2kg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Between 2 and 3 kg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3kg or heavier</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63759678"/>
                  </a:ext>
                </a:extLst>
              </a:tr>
              <a:tr h="2053914">
                <a:tc>
                  <a:txBody>
                    <a:bodyPr/>
                    <a:lstStyle/>
                    <a:p>
                      <a:r>
                        <a:rPr lang="en-GB" dirty="0" smtClean="0"/>
                        <a:t>Fluffy</a:t>
                      </a:r>
                    </a:p>
                    <a:p>
                      <a:r>
                        <a:rPr lang="en-GB" dirty="0" smtClean="0"/>
                        <a:t>Bandit</a:t>
                      </a:r>
                    </a:p>
                    <a:p>
                      <a:r>
                        <a:rPr lang="en-GB" dirty="0" smtClean="0"/>
                        <a:t>Liz</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Penny</a:t>
                      </a:r>
                    </a:p>
                    <a:p>
                      <a:r>
                        <a:rPr lang="en-GB" dirty="0" smtClean="0"/>
                        <a:t>Shelly</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smtClean="0"/>
                        <a:t>Jack</a:t>
                      </a:r>
                    </a:p>
                    <a:p>
                      <a:r>
                        <a:rPr lang="en-GB" dirty="0" smtClean="0"/>
                        <a:t>Fang</a:t>
                      </a:r>
                    </a:p>
                    <a:p>
                      <a:r>
                        <a:rPr lang="en-GB" dirty="0" smtClean="0"/>
                        <a:t>Cleo</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95489261"/>
                  </a:ext>
                </a:extLst>
              </a:tr>
            </a:tbl>
          </a:graphicData>
        </a:graphic>
      </p:graphicFrame>
    </p:spTree>
    <p:extLst>
      <p:ext uri="{BB962C8B-B14F-4D97-AF65-F5344CB8AC3E}">
        <p14:creationId xmlns:p14="http://schemas.microsoft.com/office/powerpoint/2010/main" val="1083635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617DAE57-66D0-497B-885C-AFD383DE551C}"/>
              </a:ext>
            </a:extLst>
          </p:cNvPr>
          <p:cNvPicPr>
            <a:picLocks noChangeAspect="1"/>
          </p:cNvPicPr>
          <p:nvPr/>
        </p:nvPicPr>
        <p:blipFill rotWithShape="1">
          <a:blip r:embed="rId2"/>
          <a:srcRect l="715" t="547" b="3688"/>
          <a:stretch/>
        </p:blipFill>
        <p:spPr>
          <a:xfrm>
            <a:off x="755650" y="1981200"/>
            <a:ext cx="7632700" cy="4110226"/>
          </a:xfrm>
          <a:prstGeom prst="rect">
            <a:avLst/>
          </a:prstGeom>
        </p:spPr>
      </p:pic>
      <p:sp>
        <p:nvSpPr>
          <p:cNvPr id="7" name="Rectangle 6"/>
          <p:cNvSpPr/>
          <p:nvPr/>
        </p:nvSpPr>
        <p:spPr>
          <a:xfrm>
            <a:off x="755650" y="1279903"/>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Molly has a mass of 7.8kg. Her new friend, Biscuit, is 500g lighter.</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What is Biscuit’s mass? Write your answer in kg.</a:t>
            </a:r>
          </a:p>
        </p:txBody>
      </p:sp>
      <p:sp>
        <p:nvSpPr>
          <p:cNvPr id="8" name="Rectangle 7"/>
          <p:cNvSpPr/>
          <p:nvPr/>
        </p:nvSpPr>
        <p:spPr>
          <a:xfrm>
            <a:off x="2575462" y="697112"/>
            <a:ext cx="3993080" cy="615553"/>
          </a:xfrm>
          <a:prstGeom prst="rect">
            <a:avLst/>
          </a:prstGeom>
        </p:spPr>
        <p:txBody>
          <a:bodyPr wrap="none" lIns="0" tIns="0" rIns="0" bIns="0">
            <a:spAutoFit/>
          </a:bodyPr>
          <a:lstStyle/>
          <a:p>
            <a:pPr algn="ctr"/>
            <a:r>
              <a:rPr lang="en-GB" altLang="en-US" sz="4000" b="1" dirty="0"/>
              <a:t>Animal Problems</a:t>
            </a:r>
          </a:p>
        </p:txBody>
      </p:sp>
      <p:pic>
        <p:nvPicPr>
          <p:cNvPr id="18" name="Talking Partners">
            <a:extLst>
              <a:ext uri="{FF2B5EF4-FFF2-40B4-BE49-F238E27FC236}">
                <a16:creationId xmlns:a16="http://schemas.microsoft.com/office/drawing/2014/main" xmlns="" id="{CEAF0204-F57D-4905-A46B-333319B4ED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xmlns="" id="{B0D3E30B-2FAA-4CFA-A66E-C4A793A51138}"/>
              </a:ext>
            </a:extLst>
          </p:cNvPr>
          <p:cNvSpPr/>
          <p:nvPr/>
        </p:nvSpPr>
        <p:spPr>
          <a:xfrm>
            <a:off x="755650" y="1279903"/>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Hazel’s mass is 2421g. Her brother, Nibbles, is 1.2kg heavier.</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What is Nibbles’ mass? Write your answer in grams.</a:t>
            </a:r>
          </a:p>
        </p:txBody>
      </p:sp>
      <p:sp>
        <p:nvSpPr>
          <p:cNvPr id="44" name="Rectangle 43">
            <a:extLst>
              <a:ext uri="{FF2B5EF4-FFF2-40B4-BE49-F238E27FC236}">
                <a16:creationId xmlns:a16="http://schemas.microsoft.com/office/drawing/2014/main" xmlns="" id="{E2E93736-E4BB-4AB6-93A8-A6625D6A0FF7}"/>
              </a:ext>
            </a:extLst>
          </p:cNvPr>
          <p:cNvSpPr/>
          <p:nvPr/>
        </p:nvSpPr>
        <p:spPr>
          <a:xfrm>
            <a:off x="755650" y="1279903"/>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Coco has a mass of 6.2kg. However, the vet has recommended</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that Coco should lose 450g. What would Coco’s mass be after this?</a:t>
            </a:r>
          </a:p>
        </p:txBody>
      </p:sp>
      <p:grpSp>
        <p:nvGrpSpPr>
          <p:cNvPr id="45" name="Group 44">
            <a:extLst>
              <a:ext uri="{FF2B5EF4-FFF2-40B4-BE49-F238E27FC236}">
                <a16:creationId xmlns:a16="http://schemas.microsoft.com/office/drawing/2014/main" xmlns="" id="{F26CA9E6-945E-47A6-8641-B692F31F2E2D}"/>
              </a:ext>
            </a:extLst>
          </p:cNvPr>
          <p:cNvGrpSpPr/>
          <p:nvPr/>
        </p:nvGrpSpPr>
        <p:grpSpPr>
          <a:xfrm>
            <a:off x="6033349" y="3493795"/>
            <a:ext cx="2165242" cy="2459708"/>
            <a:chOff x="5934183" y="2227543"/>
            <a:chExt cx="2165242" cy="2459708"/>
          </a:xfrm>
        </p:grpSpPr>
        <p:sp>
          <p:nvSpPr>
            <p:cNvPr id="46" name="Oval 45">
              <a:extLst>
                <a:ext uri="{FF2B5EF4-FFF2-40B4-BE49-F238E27FC236}">
                  <a16:creationId xmlns:a16="http://schemas.microsoft.com/office/drawing/2014/main" xmlns="" id="{F7FC9F7E-70C6-4DC9-9C87-9675FBAC3631}"/>
                </a:ext>
              </a:extLst>
            </p:cNvPr>
            <p:cNvSpPr/>
            <p:nvPr/>
          </p:nvSpPr>
          <p:spPr>
            <a:xfrm>
              <a:off x="5934183" y="2526984"/>
              <a:ext cx="2160267" cy="2160267"/>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xmlns="" id="{6FB645A0-D653-428D-887F-48DE64B35659}"/>
                </a:ext>
              </a:extLst>
            </p:cNvPr>
            <p:cNvSpPr/>
            <p:nvPr/>
          </p:nvSpPr>
          <p:spPr>
            <a:xfrm>
              <a:off x="6724550" y="2227543"/>
              <a:ext cx="601133" cy="601133"/>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xmlns="" id="{F518D66C-637C-4E4A-A449-0EC7FE6631F3}"/>
                </a:ext>
              </a:extLst>
            </p:cNvPr>
            <p:cNvSpPr/>
            <p:nvPr/>
          </p:nvSpPr>
          <p:spPr>
            <a:xfrm>
              <a:off x="5939158" y="3226638"/>
              <a:ext cx="2160267" cy="760959"/>
            </a:xfrm>
            <a:prstGeom prst="rect">
              <a:avLst/>
            </a:prstGeom>
          </p:spPr>
          <p:txBody>
            <a:bodyPr wrap="square" lIns="0" tIns="72000" rIns="0" bIns="72000">
              <a:spAutoFit/>
            </a:bodyPr>
            <a:lstStyle/>
            <a:p>
              <a:pPr algn="ctr"/>
              <a:r>
                <a:rPr lang="en-GB" altLang="en-US" sz="4000" dirty="0">
                  <a:ln w="19050">
                    <a:solidFill>
                      <a:srgbClr val="00B0F0"/>
                    </a:solidFill>
                  </a:ln>
                  <a:solidFill>
                    <a:schemeClr val="bg1"/>
                  </a:solidFill>
                  <a:latin typeface="Twinkl ExtraBold" pitchFamily="2" charset="0"/>
                  <a:sym typeface="Sassoon Infant Rg" pitchFamily="2" charset="0"/>
                </a:rPr>
                <a:t>7.3kg</a:t>
              </a:r>
            </a:p>
          </p:txBody>
        </p:sp>
        <p:sp>
          <p:nvSpPr>
            <p:cNvPr id="49" name="Star: 5 Points 48">
              <a:extLst>
                <a:ext uri="{FF2B5EF4-FFF2-40B4-BE49-F238E27FC236}">
                  <a16:creationId xmlns:a16="http://schemas.microsoft.com/office/drawing/2014/main" xmlns="" id="{3D822C75-03A7-4A77-A98E-FC96D1587E80}"/>
                </a:ext>
              </a:extLst>
            </p:cNvPr>
            <p:cNvSpPr/>
            <p:nvPr/>
          </p:nvSpPr>
          <p:spPr>
            <a:xfrm>
              <a:off x="6817337" y="2302912"/>
              <a:ext cx="415559" cy="415559"/>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xmlns="" id="{220A15EF-43B3-44C1-9071-4C0A55E8CEF2}"/>
              </a:ext>
            </a:extLst>
          </p:cNvPr>
          <p:cNvPicPr>
            <a:picLocks noChangeAspect="1"/>
          </p:cNvPicPr>
          <p:nvPr/>
        </p:nvPicPr>
        <p:blipFill rotWithShape="1">
          <a:blip r:embed="rId4"/>
          <a:srcRect l="1806"/>
          <a:stretch/>
        </p:blipFill>
        <p:spPr>
          <a:xfrm>
            <a:off x="755650" y="1981200"/>
            <a:ext cx="7632700" cy="4110405"/>
          </a:xfrm>
          <a:prstGeom prst="rect">
            <a:avLst/>
          </a:prstGeom>
        </p:spPr>
      </p:pic>
      <p:grpSp>
        <p:nvGrpSpPr>
          <p:cNvPr id="52" name="Group 51">
            <a:extLst>
              <a:ext uri="{FF2B5EF4-FFF2-40B4-BE49-F238E27FC236}">
                <a16:creationId xmlns:a16="http://schemas.microsoft.com/office/drawing/2014/main" xmlns="" id="{8FDCDC40-7754-49D6-BAC0-5A9ADF278E45}"/>
              </a:ext>
            </a:extLst>
          </p:cNvPr>
          <p:cNvGrpSpPr/>
          <p:nvPr/>
        </p:nvGrpSpPr>
        <p:grpSpPr>
          <a:xfrm>
            <a:off x="6033349" y="3493795"/>
            <a:ext cx="2165242" cy="2459708"/>
            <a:chOff x="5934183" y="2227543"/>
            <a:chExt cx="2165242" cy="2459708"/>
          </a:xfrm>
        </p:grpSpPr>
        <p:sp>
          <p:nvSpPr>
            <p:cNvPr id="53" name="Oval 52">
              <a:extLst>
                <a:ext uri="{FF2B5EF4-FFF2-40B4-BE49-F238E27FC236}">
                  <a16:creationId xmlns:a16="http://schemas.microsoft.com/office/drawing/2014/main" xmlns="" id="{652B88B7-B1E5-4131-B8F4-72642C10CA50}"/>
                </a:ext>
              </a:extLst>
            </p:cNvPr>
            <p:cNvSpPr/>
            <p:nvPr/>
          </p:nvSpPr>
          <p:spPr>
            <a:xfrm>
              <a:off x="5934183" y="2526984"/>
              <a:ext cx="2160267" cy="2160267"/>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a:extLst>
                <a:ext uri="{FF2B5EF4-FFF2-40B4-BE49-F238E27FC236}">
                  <a16:creationId xmlns:a16="http://schemas.microsoft.com/office/drawing/2014/main" xmlns="" id="{60F6AA0A-F9FC-4492-98A8-58C7D71EBE73}"/>
                </a:ext>
              </a:extLst>
            </p:cNvPr>
            <p:cNvSpPr/>
            <p:nvPr/>
          </p:nvSpPr>
          <p:spPr>
            <a:xfrm>
              <a:off x="6724550" y="2227543"/>
              <a:ext cx="601133" cy="601133"/>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xmlns="" id="{CECA9934-0FFE-46F3-817B-6808E28A9094}"/>
                </a:ext>
              </a:extLst>
            </p:cNvPr>
            <p:cNvSpPr/>
            <p:nvPr/>
          </p:nvSpPr>
          <p:spPr>
            <a:xfrm>
              <a:off x="5939158" y="3226638"/>
              <a:ext cx="2160267" cy="760959"/>
            </a:xfrm>
            <a:prstGeom prst="rect">
              <a:avLst/>
            </a:prstGeom>
          </p:spPr>
          <p:txBody>
            <a:bodyPr wrap="square" lIns="0" tIns="72000" rIns="0" bIns="72000">
              <a:spAutoFit/>
            </a:bodyPr>
            <a:lstStyle/>
            <a:p>
              <a:pPr algn="ctr"/>
              <a:r>
                <a:rPr lang="en-GB" altLang="en-US" sz="4000" dirty="0">
                  <a:ln w="19050">
                    <a:solidFill>
                      <a:srgbClr val="00B0F0"/>
                    </a:solidFill>
                  </a:ln>
                  <a:solidFill>
                    <a:schemeClr val="bg1"/>
                  </a:solidFill>
                  <a:latin typeface="Twinkl ExtraBold" pitchFamily="2" charset="0"/>
                  <a:sym typeface="Sassoon Infant Rg" pitchFamily="2" charset="0"/>
                </a:rPr>
                <a:t>3621g</a:t>
              </a:r>
            </a:p>
          </p:txBody>
        </p:sp>
        <p:sp>
          <p:nvSpPr>
            <p:cNvPr id="56" name="Star: 5 Points 55">
              <a:extLst>
                <a:ext uri="{FF2B5EF4-FFF2-40B4-BE49-F238E27FC236}">
                  <a16:creationId xmlns:a16="http://schemas.microsoft.com/office/drawing/2014/main" xmlns="" id="{0713ACDA-43C4-49B9-8E01-16D8334F0878}"/>
                </a:ext>
              </a:extLst>
            </p:cNvPr>
            <p:cNvSpPr/>
            <p:nvPr/>
          </p:nvSpPr>
          <p:spPr>
            <a:xfrm>
              <a:off x="6817337" y="2302912"/>
              <a:ext cx="415559" cy="415559"/>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Picture 56">
            <a:extLst>
              <a:ext uri="{FF2B5EF4-FFF2-40B4-BE49-F238E27FC236}">
                <a16:creationId xmlns:a16="http://schemas.microsoft.com/office/drawing/2014/main" xmlns="" id="{AC56A4D8-D2A8-4FED-951B-2C0CEB0B8C63}"/>
              </a:ext>
            </a:extLst>
          </p:cNvPr>
          <p:cNvPicPr>
            <a:picLocks noChangeAspect="1"/>
          </p:cNvPicPr>
          <p:nvPr/>
        </p:nvPicPr>
        <p:blipFill rotWithShape="1">
          <a:blip r:embed="rId5"/>
          <a:srcRect t="286" r="1029" b="2095"/>
          <a:stretch/>
        </p:blipFill>
        <p:spPr>
          <a:xfrm>
            <a:off x="755650" y="1981201"/>
            <a:ext cx="7632700" cy="4110226"/>
          </a:xfrm>
          <a:prstGeom prst="rect">
            <a:avLst/>
          </a:prstGeom>
        </p:spPr>
      </p:pic>
      <p:grpSp>
        <p:nvGrpSpPr>
          <p:cNvPr id="61" name="Group 60">
            <a:extLst>
              <a:ext uri="{FF2B5EF4-FFF2-40B4-BE49-F238E27FC236}">
                <a16:creationId xmlns:a16="http://schemas.microsoft.com/office/drawing/2014/main" xmlns="" id="{3C7709BE-E1A8-47FD-B518-E4E303AD7010}"/>
              </a:ext>
            </a:extLst>
          </p:cNvPr>
          <p:cNvGrpSpPr/>
          <p:nvPr/>
        </p:nvGrpSpPr>
        <p:grpSpPr>
          <a:xfrm>
            <a:off x="6033349" y="3493795"/>
            <a:ext cx="2165242" cy="2459708"/>
            <a:chOff x="5934183" y="2227543"/>
            <a:chExt cx="2165242" cy="2459708"/>
          </a:xfrm>
        </p:grpSpPr>
        <p:sp>
          <p:nvSpPr>
            <p:cNvPr id="62" name="Oval 61">
              <a:extLst>
                <a:ext uri="{FF2B5EF4-FFF2-40B4-BE49-F238E27FC236}">
                  <a16:creationId xmlns:a16="http://schemas.microsoft.com/office/drawing/2014/main" xmlns="" id="{CDB89A0A-3100-42BD-92F9-891C4ECC36E5}"/>
                </a:ext>
              </a:extLst>
            </p:cNvPr>
            <p:cNvSpPr/>
            <p:nvPr/>
          </p:nvSpPr>
          <p:spPr>
            <a:xfrm>
              <a:off x="5934183" y="2526984"/>
              <a:ext cx="2160267" cy="2160267"/>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xmlns="" id="{F487DFFB-D1A6-4A4B-86C6-090CC6CEB548}"/>
                </a:ext>
              </a:extLst>
            </p:cNvPr>
            <p:cNvSpPr/>
            <p:nvPr/>
          </p:nvSpPr>
          <p:spPr>
            <a:xfrm>
              <a:off x="6724550" y="2227543"/>
              <a:ext cx="601133" cy="601133"/>
            </a:xfrm>
            <a:prstGeom prst="ellipse">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xmlns="" id="{C26A59C5-A438-40ED-B8B4-F1525EC27365}"/>
                </a:ext>
              </a:extLst>
            </p:cNvPr>
            <p:cNvSpPr/>
            <p:nvPr/>
          </p:nvSpPr>
          <p:spPr>
            <a:xfrm>
              <a:off x="5939158" y="2795750"/>
              <a:ext cx="2160267" cy="1622734"/>
            </a:xfrm>
            <a:prstGeom prst="rect">
              <a:avLst/>
            </a:prstGeom>
          </p:spPr>
          <p:txBody>
            <a:bodyPr wrap="square" lIns="0" tIns="72000" rIns="0" bIns="72000">
              <a:spAutoFit/>
            </a:bodyPr>
            <a:lstStyle/>
            <a:p>
              <a:pPr algn="ctr"/>
              <a:r>
                <a:rPr lang="en-GB" altLang="en-US" sz="3200" dirty="0">
                  <a:ln w="19050">
                    <a:solidFill>
                      <a:srgbClr val="00B0F0"/>
                    </a:solidFill>
                  </a:ln>
                  <a:solidFill>
                    <a:schemeClr val="bg1"/>
                  </a:solidFill>
                  <a:latin typeface="Twinkl ExtraBold" pitchFamily="2" charset="0"/>
                  <a:sym typeface="Sassoon Infant Rg" pitchFamily="2" charset="0"/>
                </a:rPr>
                <a:t>5750g</a:t>
              </a:r>
              <a:br>
                <a:rPr lang="en-GB" altLang="en-US" sz="3200" dirty="0">
                  <a:ln w="19050">
                    <a:solidFill>
                      <a:srgbClr val="00B0F0"/>
                    </a:solidFill>
                  </a:ln>
                  <a:solidFill>
                    <a:schemeClr val="bg1"/>
                  </a:solidFill>
                  <a:latin typeface="Twinkl ExtraBold" pitchFamily="2" charset="0"/>
                  <a:sym typeface="Sassoon Infant Rg" pitchFamily="2" charset="0"/>
                </a:rPr>
              </a:br>
              <a:r>
                <a:rPr lang="en-GB" altLang="en-US" sz="3200" dirty="0">
                  <a:ln w="19050">
                    <a:solidFill>
                      <a:srgbClr val="00B0F0"/>
                    </a:solidFill>
                  </a:ln>
                  <a:solidFill>
                    <a:schemeClr val="bg1"/>
                  </a:solidFill>
                  <a:latin typeface="Twinkl ExtraBold" pitchFamily="2" charset="0"/>
                  <a:sym typeface="Sassoon Infant Rg" pitchFamily="2" charset="0"/>
                </a:rPr>
                <a:t>or</a:t>
              </a:r>
            </a:p>
            <a:p>
              <a:pPr algn="ctr"/>
              <a:r>
                <a:rPr lang="en-GB" altLang="en-US" sz="3200" dirty="0">
                  <a:ln w="19050">
                    <a:solidFill>
                      <a:srgbClr val="00B0F0"/>
                    </a:solidFill>
                  </a:ln>
                  <a:solidFill>
                    <a:schemeClr val="bg1"/>
                  </a:solidFill>
                  <a:latin typeface="Twinkl ExtraBold" pitchFamily="2" charset="0"/>
                  <a:sym typeface="Sassoon Infant Rg" pitchFamily="2" charset="0"/>
                </a:rPr>
                <a:t>5.75kg</a:t>
              </a:r>
            </a:p>
          </p:txBody>
        </p:sp>
        <p:sp>
          <p:nvSpPr>
            <p:cNvPr id="65" name="Star: 5 Points 64">
              <a:extLst>
                <a:ext uri="{FF2B5EF4-FFF2-40B4-BE49-F238E27FC236}">
                  <a16:creationId xmlns:a16="http://schemas.microsoft.com/office/drawing/2014/main" xmlns="" id="{EE97860C-82E1-4ADD-8BAE-B71574EF18C8}"/>
                </a:ext>
              </a:extLst>
            </p:cNvPr>
            <p:cNvSpPr/>
            <p:nvPr/>
          </p:nvSpPr>
          <p:spPr>
            <a:xfrm>
              <a:off x="6817337" y="2302912"/>
              <a:ext cx="415559" cy="415559"/>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83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32" presetClass="emph" presetSubtype="0" fill="hold" nodeType="withEffect">
                                  <p:stCondLst>
                                    <p:cond delay="0"/>
                                  </p:stCondLst>
                                  <p:childTnLst>
                                    <p:animRot by="120000">
                                      <p:cBhvr>
                                        <p:cTn id="33" dur="100" fill="hold">
                                          <p:stCondLst>
                                            <p:cond delay="0"/>
                                          </p:stCondLst>
                                        </p:cTn>
                                        <p:tgtEl>
                                          <p:spTgt spid="52"/>
                                        </p:tgtEl>
                                        <p:attrNameLst>
                                          <p:attrName>r</p:attrName>
                                        </p:attrNameLst>
                                      </p:cBhvr>
                                    </p:animRot>
                                    <p:animRot by="-240000">
                                      <p:cBhvr>
                                        <p:cTn id="34" dur="200" fill="hold">
                                          <p:stCondLst>
                                            <p:cond delay="200"/>
                                          </p:stCondLst>
                                        </p:cTn>
                                        <p:tgtEl>
                                          <p:spTgt spid="52"/>
                                        </p:tgtEl>
                                        <p:attrNameLst>
                                          <p:attrName>r</p:attrName>
                                        </p:attrNameLst>
                                      </p:cBhvr>
                                    </p:animRot>
                                    <p:animRot by="240000">
                                      <p:cBhvr>
                                        <p:cTn id="35" dur="200" fill="hold">
                                          <p:stCondLst>
                                            <p:cond delay="400"/>
                                          </p:stCondLst>
                                        </p:cTn>
                                        <p:tgtEl>
                                          <p:spTgt spid="52"/>
                                        </p:tgtEl>
                                        <p:attrNameLst>
                                          <p:attrName>r</p:attrName>
                                        </p:attrNameLst>
                                      </p:cBhvr>
                                    </p:animRot>
                                    <p:animRot by="-240000">
                                      <p:cBhvr>
                                        <p:cTn id="36" dur="200" fill="hold">
                                          <p:stCondLst>
                                            <p:cond delay="600"/>
                                          </p:stCondLst>
                                        </p:cTn>
                                        <p:tgtEl>
                                          <p:spTgt spid="52"/>
                                        </p:tgtEl>
                                        <p:attrNameLst>
                                          <p:attrName>r</p:attrName>
                                        </p:attrNameLst>
                                      </p:cBhvr>
                                    </p:animRot>
                                    <p:animRot by="120000">
                                      <p:cBhvr>
                                        <p:cTn id="37" dur="200" fill="hold">
                                          <p:stCondLst>
                                            <p:cond delay="800"/>
                                          </p:stCondLst>
                                        </p:cTn>
                                        <p:tgtEl>
                                          <p:spTgt spid="5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down)">
                                      <p:cBhvr>
                                        <p:cTn id="46" dur="500"/>
                                        <p:tgtEl>
                                          <p:spTgt spid="5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32" presetClass="emph" presetSubtype="0" fill="hold" nodeType="withEffect">
                                  <p:stCondLst>
                                    <p:cond delay="0"/>
                                  </p:stCondLst>
                                  <p:childTnLst>
                                    <p:animRot by="120000">
                                      <p:cBhvr>
                                        <p:cTn id="57" dur="100" fill="hold">
                                          <p:stCondLst>
                                            <p:cond delay="0"/>
                                          </p:stCondLst>
                                        </p:cTn>
                                        <p:tgtEl>
                                          <p:spTgt spid="61"/>
                                        </p:tgtEl>
                                        <p:attrNameLst>
                                          <p:attrName>r</p:attrName>
                                        </p:attrNameLst>
                                      </p:cBhvr>
                                    </p:animRot>
                                    <p:animRot by="-240000">
                                      <p:cBhvr>
                                        <p:cTn id="58" dur="200" fill="hold">
                                          <p:stCondLst>
                                            <p:cond delay="200"/>
                                          </p:stCondLst>
                                        </p:cTn>
                                        <p:tgtEl>
                                          <p:spTgt spid="61"/>
                                        </p:tgtEl>
                                        <p:attrNameLst>
                                          <p:attrName>r</p:attrName>
                                        </p:attrNameLst>
                                      </p:cBhvr>
                                    </p:animRot>
                                    <p:animRot by="240000">
                                      <p:cBhvr>
                                        <p:cTn id="59" dur="200" fill="hold">
                                          <p:stCondLst>
                                            <p:cond delay="400"/>
                                          </p:stCondLst>
                                        </p:cTn>
                                        <p:tgtEl>
                                          <p:spTgt spid="61"/>
                                        </p:tgtEl>
                                        <p:attrNameLst>
                                          <p:attrName>r</p:attrName>
                                        </p:attrNameLst>
                                      </p:cBhvr>
                                    </p:animRot>
                                    <p:animRot by="-240000">
                                      <p:cBhvr>
                                        <p:cTn id="60" dur="200" fill="hold">
                                          <p:stCondLst>
                                            <p:cond delay="600"/>
                                          </p:stCondLst>
                                        </p:cTn>
                                        <p:tgtEl>
                                          <p:spTgt spid="61"/>
                                        </p:tgtEl>
                                        <p:attrNameLst>
                                          <p:attrName>r</p:attrName>
                                        </p:attrNameLst>
                                      </p:cBhvr>
                                    </p:animRot>
                                    <p:animRot by="120000">
                                      <p:cBhvr>
                                        <p:cTn id="61"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P spid="43" grpId="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xmlns="" id="{88E01922-5936-4B1F-99D3-962557CDA98B}"/>
              </a:ext>
            </a:extLst>
          </p:cNvPr>
          <p:cNvPicPr>
            <a:picLocks noChangeAspect="1"/>
          </p:cNvPicPr>
          <p:nvPr/>
        </p:nvPicPr>
        <p:blipFill>
          <a:blip r:embed="rId2"/>
          <a:stretch>
            <a:fillRect/>
          </a:stretch>
        </p:blipFill>
        <p:spPr>
          <a:xfrm>
            <a:off x="753104" y="1981757"/>
            <a:ext cx="7632854" cy="4139543"/>
          </a:xfrm>
          <a:prstGeom prst="rect">
            <a:avLst/>
          </a:prstGeom>
        </p:spPr>
      </p:pic>
      <p:sp>
        <p:nvSpPr>
          <p:cNvPr id="7" name="Rectangle 6"/>
          <p:cNvSpPr/>
          <p:nvPr/>
        </p:nvSpPr>
        <p:spPr>
          <a:xfrm>
            <a:off x="755650" y="1439225"/>
            <a:ext cx="7632700" cy="422405"/>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Which do you think is the most sensible measurement for this object?</a:t>
            </a:r>
          </a:p>
        </p:txBody>
      </p:sp>
      <p:sp>
        <p:nvSpPr>
          <p:cNvPr id="8" name="Rectangle 7"/>
          <p:cNvSpPr/>
          <p:nvPr/>
        </p:nvSpPr>
        <p:spPr>
          <a:xfrm>
            <a:off x="2983425" y="697112"/>
            <a:ext cx="3177153" cy="615553"/>
          </a:xfrm>
          <a:prstGeom prst="rect">
            <a:avLst/>
          </a:prstGeom>
        </p:spPr>
        <p:txBody>
          <a:bodyPr wrap="none" lIns="0" tIns="0" rIns="0" bIns="0">
            <a:spAutoFit/>
          </a:bodyPr>
          <a:lstStyle/>
          <a:p>
            <a:pPr algn="ctr"/>
            <a:r>
              <a:rPr lang="en-GB" altLang="en-US" sz="4000" b="1" dirty="0"/>
              <a:t>Most Sensible</a:t>
            </a:r>
            <a:endParaRPr lang="en-GB" sz="4000" b="1" dirty="0"/>
          </a:p>
        </p:txBody>
      </p:sp>
      <p:pic>
        <p:nvPicPr>
          <p:cNvPr id="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xmlns="" id="{323C6F5B-F740-4D47-9BB5-FB59F59920DD}"/>
              </a:ext>
            </a:extLst>
          </p:cNvPr>
          <p:cNvSpPr/>
          <p:nvPr/>
        </p:nvSpPr>
        <p:spPr>
          <a:xfrm>
            <a:off x="3406877"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6DB7F1F-A7C8-4B60-B8A8-8868DB14247A}"/>
              </a:ext>
            </a:extLst>
          </p:cNvPr>
          <p:cNvSpPr/>
          <p:nvPr/>
        </p:nvSpPr>
        <p:spPr>
          <a:xfrm>
            <a:off x="5737123"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ECFD12A-D991-4698-BCB9-FCAD27EDF52E}"/>
              </a:ext>
            </a:extLst>
          </p:cNvPr>
          <p:cNvSpPr/>
          <p:nvPr/>
        </p:nvSpPr>
        <p:spPr>
          <a:xfrm>
            <a:off x="1079589"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xmlns="" id="{D25E2562-2380-4BC1-B38E-D06C190C52D3}"/>
              </a:ext>
            </a:extLst>
          </p:cNvPr>
          <p:cNvGraphicFramePr>
            <a:graphicFrameLocks noGrp="1"/>
          </p:cNvGraphicFramePr>
          <p:nvPr>
            <p:extLst>
              <p:ext uri="{D42A27DB-BD31-4B8C-83A1-F6EECF244321}">
                <p14:modId xmlns:p14="http://schemas.microsoft.com/office/powerpoint/2010/main" val="2195592865"/>
              </p:ext>
            </p:extLst>
          </p:nvPr>
        </p:nvGraphicFramePr>
        <p:xfrm>
          <a:off x="1079589"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10g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100g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2" name="Arrow: Up 1">
            <a:extLst>
              <a:ext uri="{FF2B5EF4-FFF2-40B4-BE49-F238E27FC236}">
                <a16:creationId xmlns:a16="http://schemas.microsoft.com/office/drawing/2014/main" xmlns="" id="{7AA9C907-BA5A-44A4-A879-6EB97E458B28}"/>
              </a:ext>
            </a:extLst>
          </p:cNvPr>
          <p:cNvSpPr/>
          <p:nvPr/>
        </p:nvSpPr>
        <p:spPr>
          <a:xfrm rot="10800000">
            <a:off x="4217342" y="2120420"/>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xmlns="" id="{3A89256E-F250-4443-8763-7B8E147712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238" y="4020258"/>
            <a:ext cx="1330590" cy="1369928"/>
          </a:xfrm>
          <a:prstGeom prst="rect">
            <a:avLst/>
          </a:prstGeom>
        </p:spPr>
      </p:pic>
      <p:sp>
        <p:nvSpPr>
          <p:cNvPr id="31" name="Rectangle 30">
            <a:extLst>
              <a:ext uri="{FF2B5EF4-FFF2-40B4-BE49-F238E27FC236}">
                <a16:creationId xmlns:a16="http://schemas.microsoft.com/office/drawing/2014/main" xmlns="" id="{5AA492E1-B697-467C-B443-F5AEC6BFD639}"/>
              </a:ext>
            </a:extLst>
          </p:cNvPr>
          <p:cNvSpPr/>
          <p:nvPr/>
        </p:nvSpPr>
        <p:spPr>
          <a:xfrm rot="900000">
            <a:off x="5169409" y="3930411"/>
            <a:ext cx="768231" cy="422405"/>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apple</a:t>
            </a:r>
          </a:p>
        </p:txBody>
      </p:sp>
      <p:pic>
        <p:nvPicPr>
          <p:cNvPr id="32" name="Picture 31">
            <a:extLst>
              <a:ext uri="{FF2B5EF4-FFF2-40B4-BE49-F238E27FC236}">
                <a16:creationId xmlns:a16="http://schemas.microsoft.com/office/drawing/2014/main" xmlns="" id="{9147E1D6-AABE-4717-8E0C-5872F171C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94792">
            <a:off x="4747580" y="4586052"/>
            <a:ext cx="940672" cy="205659"/>
          </a:xfrm>
          <a:prstGeom prst="rect">
            <a:avLst/>
          </a:prstGeom>
        </p:spPr>
      </p:pic>
      <p:sp>
        <p:nvSpPr>
          <p:cNvPr id="34" name="Rectangle 33">
            <a:extLst>
              <a:ext uri="{FF2B5EF4-FFF2-40B4-BE49-F238E27FC236}">
                <a16:creationId xmlns:a16="http://schemas.microsoft.com/office/drawing/2014/main" xmlns="" id="{4C3F2906-D80D-4244-B4F8-A5E95E87C721}"/>
              </a:ext>
            </a:extLst>
          </p:cNvPr>
          <p:cNvSpPr/>
          <p:nvPr/>
        </p:nvSpPr>
        <p:spPr>
          <a:xfrm>
            <a:off x="3405593"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308C7FD6-E96E-4FC6-A3AF-666EBB385D5D}"/>
              </a:ext>
            </a:extLst>
          </p:cNvPr>
          <p:cNvSpPr/>
          <p:nvPr/>
        </p:nvSpPr>
        <p:spPr>
          <a:xfrm>
            <a:off x="5735839"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A70B1272-086F-48DA-931A-4412864439F7}"/>
              </a:ext>
            </a:extLst>
          </p:cNvPr>
          <p:cNvSpPr/>
          <p:nvPr/>
        </p:nvSpPr>
        <p:spPr>
          <a:xfrm>
            <a:off x="1078305"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7" name="Table 36">
            <a:extLst>
              <a:ext uri="{FF2B5EF4-FFF2-40B4-BE49-F238E27FC236}">
                <a16:creationId xmlns:a16="http://schemas.microsoft.com/office/drawing/2014/main" xmlns="" id="{081012E0-E7B9-4795-8486-D6FC07F02EA4}"/>
              </a:ext>
            </a:extLst>
          </p:cNvPr>
          <p:cNvGraphicFramePr>
            <a:graphicFrameLocks noGrp="1"/>
          </p:cNvGraphicFramePr>
          <p:nvPr>
            <p:extLst>
              <p:ext uri="{D42A27DB-BD31-4B8C-83A1-F6EECF244321}">
                <p14:modId xmlns:p14="http://schemas.microsoft.com/office/powerpoint/2010/main" val="1359221614"/>
              </p:ext>
            </p:extLst>
          </p:nvPr>
        </p:nvGraphicFramePr>
        <p:xfrm>
          <a:off x="1078305"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100g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10kg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38" name="Arrow: Up 37">
            <a:extLst>
              <a:ext uri="{FF2B5EF4-FFF2-40B4-BE49-F238E27FC236}">
                <a16:creationId xmlns:a16="http://schemas.microsoft.com/office/drawing/2014/main" xmlns="" id="{391626A3-A2DA-420D-9200-93903B418E9E}"/>
              </a:ext>
            </a:extLst>
          </p:cNvPr>
          <p:cNvSpPr/>
          <p:nvPr/>
        </p:nvSpPr>
        <p:spPr>
          <a:xfrm rot="10800000">
            <a:off x="4216058" y="2120421"/>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xmlns="" id="{8503507C-3D63-42B7-9000-077CDC7B38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07" t="13234" r="14722" b="8642"/>
          <a:stretch/>
        </p:blipFill>
        <p:spPr>
          <a:xfrm>
            <a:off x="4762965" y="3889246"/>
            <a:ext cx="1187764" cy="1798369"/>
          </a:xfrm>
          <a:prstGeom prst="rect">
            <a:avLst/>
          </a:prstGeom>
          <a:effectLst/>
        </p:spPr>
      </p:pic>
      <p:sp>
        <p:nvSpPr>
          <p:cNvPr id="41" name="Rectangle 40">
            <a:extLst>
              <a:ext uri="{FF2B5EF4-FFF2-40B4-BE49-F238E27FC236}">
                <a16:creationId xmlns:a16="http://schemas.microsoft.com/office/drawing/2014/main" xmlns="" id="{B6B0EDF0-747C-4F10-808A-E9822F35ECA6}"/>
              </a:ext>
            </a:extLst>
          </p:cNvPr>
          <p:cNvSpPr/>
          <p:nvPr/>
        </p:nvSpPr>
        <p:spPr>
          <a:xfrm rot="20700000">
            <a:off x="3261824" y="3804820"/>
            <a:ext cx="768231" cy="699404"/>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A bag of sugar</a:t>
            </a:r>
          </a:p>
        </p:txBody>
      </p:sp>
      <p:pic>
        <p:nvPicPr>
          <p:cNvPr id="42" name="Picture 41">
            <a:extLst>
              <a:ext uri="{FF2B5EF4-FFF2-40B4-BE49-F238E27FC236}">
                <a16:creationId xmlns:a16="http://schemas.microsoft.com/office/drawing/2014/main" xmlns="" id="{AA4560B3-C921-4B50-B99D-55A8F6533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98291" flipV="1">
            <a:off x="3546052" y="4736762"/>
            <a:ext cx="940672" cy="205659"/>
          </a:xfrm>
          <a:prstGeom prst="rect">
            <a:avLst/>
          </a:prstGeom>
        </p:spPr>
      </p:pic>
      <p:sp>
        <p:nvSpPr>
          <p:cNvPr id="43" name="Rectangle 42">
            <a:extLst>
              <a:ext uri="{FF2B5EF4-FFF2-40B4-BE49-F238E27FC236}">
                <a16:creationId xmlns:a16="http://schemas.microsoft.com/office/drawing/2014/main" xmlns="" id="{1E9AAA7A-2FF1-4BBC-9BA8-F02C94C742DF}"/>
              </a:ext>
            </a:extLst>
          </p:cNvPr>
          <p:cNvSpPr/>
          <p:nvPr/>
        </p:nvSpPr>
        <p:spPr>
          <a:xfrm rot="900000">
            <a:off x="5107890" y="4165084"/>
            <a:ext cx="768231" cy="422405"/>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chair</a:t>
            </a:r>
          </a:p>
        </p:txBody>
      </p:sp>
      <p:pic>
        <p:nvPicPr>
          <p:cNvPr id="44" name="Picture 43">
            <a:extLst>
              <a:ext uri="{FF2B5EF4-FFF2-40B4-BE49-F238E27FC236}">
                <a16:creationId xmlns:a16="http://schemas.microsoft.com/office/drawing/2014/main" xmlns="" id="{261E2FA0-78F1-4A35-81E5-891F78A04D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94792">
            <a:off x="4678604" y="4770123"/>
            <a:ext cx="940672" cy="205659"/>
          </a:xfrm>
          <a:prstGeom prst="rect">
            <a:avLst/>
          </a:prstGeom>
        </p:spPr>
      </p:pic>
      <p:pic>
        <p:nvPicPr>
          <p:cNvPr id="46" name="Picture 45">
            <a:extLst>
              <a:ext uri="{FF2B5EF4-FFF2-40B4-BE49-F238E27FC236}">
                <a16:creationId xmlns:a16="http://schemas.microsoft.com/office/drawing/2014/main" xmlns="" id="{B4C10257-A649-46E7-9BFF-A7AF9AB23D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7921" y="3949681"/>
            <a:ext cx="1116703" cy="1756749"/>
          </a:xfrm>
          <a:prstGeom prst="rect">
            <a:avLst/>
          </a:prstGeom>
        </p:spPr>
      </p:pic>
      <p:sp>
        <p:nvSpPr>
          <p:cNvPr id="47" name="Rectangle 46">
            <a:extLst>
              <a:ext uri="{FF2B5EF4-FFF2-40B4-BE49-F238E27FC236}">
                <a16:creationId xmlns:a16="http://schemas.microsoft.com/office/drawing/2014/main" xmlns="" id="{F1769D30-8302-466E-B852-03B1299D4D0E}"/>
              </a:ext>
            </a:extLst>
          </p:cNvPr>
          <p:cNvSpPr/>
          <p:nvPr/>
        </p:nvSpPr>
        <p:spPr>
          <a:xfrm>
            <a:off x="3406235"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01B1DB3E-8514-4E7D-83BB-1AF19F899382}"/>
              </a:ext>
            </a:extLst>
          </p:cNvPr>
          <p:cNvSpPr/>
          <p:nvPr/>
        </p:nvSpPr>
        <p:spPr>
          <a:xfrm>
            <a:off x="5736481"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990764C9-EDE2-469D-904B-F2CCAD648EE3}"/>
              </a:ext>
            </a:extLst>
          </p:cNvPr>
          <p:cNvSpPr/>
          <p:nvPr/>
        </p:nvSpPr>
        <p:spPr>
          <a:xfrm>
            <a:off x="1078947"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0" name="Table 49">
            <a:extLst>
              <a:ext uri="{FF2B5EF4-FFF2-40B4-BE49-F238E27FC236}">
                <a16:creationId xmlns:a16="http://schemas.microsoft.com/office/drawing/2014/main" xmlns="" id="{1E5DC657-1A1A-4BC6-BF9A-E749B5DC64B6}"/>
              </a:ext>
            </a:extLst>
          </p:cNvPr>
          <p:cNvGraphicFramePr>
            <a:graphicFrameLocks noGrp="1"/>
          </p:cNvGraphicFramePr>
          <p:nvPr>
            <p:extLst>
              <p:ext uri="{D42A27DB-BD31-4B8C-83A1-F6EECF244321}">
                <p14:modId xmlns:p14="http://schemas.microsoft.com/office/powerpoint/2010/main" val="1912447735"/>
              </p:ext>
            </p:extLst>
          </p:nvPr>
        </p:nvGraphicFramePr>
        <p:xfrm>
          <a:off x="1078947"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150g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15kg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5kg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51" name="Arrow: Up 50">
            <a:extLst>
              <a:ext uri="{FF2B5EF4-FFF2-40B4-BE49-F238E27FC236}">
                <a16:creationId xmlns:a16="http://schemas.microsoft.com/office/drawing/2014/main" xmlns="" id="{9A45A5EF-E3BC-4470-8959-BC3BEE021D1D}"/>
              </a:ext>
            </a:extLst>
          </p:cNvPr>
          <p:cNvSpPr/>
          <p:nvPr/>
        </p:nvSpPr>
        <p:spPr>
          <a:xfrm rot="10800000">
            <a:off x="4216700" y="2120420"/>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66E7FAA1-30B6-4FAB-BD8B-D496A7E67045}"/>
              </a:ext>
            </a:extLst>
          </p:cNvPr>
          <p:cNvSpPr/>
          <p:nvPr/>
        </p:nvSpPr>
        <p:spPr>
          <a:xfrm rot="20700000">
            <a:off x="3338706" y="4004469"/>
            <a:ext cx="768231" cy="422405"/>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baby</a:t>
            </a:r>
          </a:p>
        </p:txBody>
      </p:sp>
      <p:pic>
        <p:nvPicPr>
          <p:cNvPr id="58" name="Picture 57">
            <a:extLst>
              <a:ext uri="{FF2B5EF4-FFF2-40B4-BE49-F238E27FC236}">
                <a16:creationId xmlns:a16="http://schemas.microsoft.com/office/drawing/2014/main" xmlns="" id="{5CF756AC-4290-4A76-8843-3675428DB9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98291" flipV="1">
            <a:off x="3540340" y="4743679"/>
            <a:ext cx="940672" cy="205659"/>
          </a:xfrm>
          <a:prstGeom prst="rect">
            <a:avLst/>
          </a:prstGeom>
        </p:spPr>
      </p:pic>
      <p:pic>
        <p:nvPicPr>
          <p:cNvPr id="60" name="Picture 59">
            <a:extLst>
              <a:ext uri="{FF2B5EF4-FFF2-40B4-BE49-F238E27FC236}">
                <a16:creationId xmlns:a16="http://schemas.microsoft.com/office/drawing/2014/main" xmlns="" id="{3A4D5A19-7560-48E5-B603-7E342C9F2D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8880" y="3928725"/>
            <a:ext cx="1103255" cy="1644615"/>
          </a:xfrm>
          <a:prstGeom prst="rect">
            <a:avLst/>
          </a:prstGeom>
        </p:spPr>
      </p:pic>
      <p:sp>
        <p:nvSpPr>
          <p:cNvPr id="61" name="Rectangle 60">
            <a:extLst>
              <a:ext uri="{FF2B5EF4-FFF2-40B4-BE49-F238E27FC236}">
                <a16:creationId xmlns:a16="http://schemas.microsoft.com/office/drawing/2014/main" xmlns="" id="{8E5E60A0-A41C-4267-A107-D2AD3EBA00AD}"/>
              </a:ext>
            </a:extLst>
          </p:cNvPr>
          <p:cNvSpPr/>
          <p:nvPr/>
        </p:nvSpPr>
        <p:spPr>
          <a:xfrm>
            <a:off x="3406877"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86296C5F-0DF2-435B-8CAB-5DDC6F56093B}"/>
              </a:ext>
            </a:extLst>
          </p:cNvPr>
          <p:cNvSpPr/>
          <p:nvPr/>
        </p:nvSpPr>
        <p:spPr>
          <a:xfrm>
            <a:off x="5737123"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0285C377-1AA0-485D-835F-88784A2BB46B}"/>
              </a:ext>
            </a:extLst>
          </p:cNvPr>
          <p:cNvSpPr/>
          <p:nvPr/>
        </p:nvSpPr>
        <p:spPr>
          <a:xfrm>
            <a:off x="1079589"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4" name="Table 63">
            <a:extLst>
              <a:ext uri="{FF2B5EF4-FFF2-40B4-BE49-F238E27FC236}">
                <a16:creationId xmlns:a16="http://schemas.microsoft.com/office/drawing/2014/main" xmlns="" id="{44BD43C2-B18C-4225-B687-C0C61FE66555}"/>
              </a:ext>
            </a:extLst>
          </p:cNvPr>
          <p:cNvGraphicFramePr>
            <a:graphicFrameLocks noGrp="1"/>
          </p:cNvGraphicFramePr>
          <p:nvPr>
            <p:extLst>
              <p:ext uri="{D42A27DB-BD31-4B8C-83A1-F6EECF244321}">
                <p14:modId xmlns:p14="http://schemas.microsoft.com/office/powerpoint/2010/main" val="2410584220"/>
              </p:ext>
            </p:extLst>
          </p:nvPr>
        </p:nvGraphicFramePr>
        <p:xfrm>
          <a:off x="1079589"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3000g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9kg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300g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65" name="Arrow: Up 64">
            <a:extLst>
              <a:ext uri="{FF2B5EF4-FFF2-40B4-BE49-F238E27FC236}">
                <a16:creationId xmlns:a16="http://schemas.microsoft.com/office/drawing/2014/main" xmlns="" id="{CBFA8028-C19B-490F-912C-0E8F05C6BBF1}"/>
              </a:ext>
            </a:extLst>
          </p:cNvPr>
          <p:cNvSpPr/>
          <p:nvPr/>
        </p:nvSpPr>
        <p:spPr>
          <a:xfrm rot="10800000">
            <a:off x="4217342" y="2120420"/>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xmlns="" id="{B0D4E350-2837-4714-A0EC-1125D2D08D6D}"/>
              </a:ext>
            </a:extLst>
          </p:cNvPr>
          <p:cNvSpPr/>
          <p:nvPr/>
        </p:nvSpPr>
        <p:spPr>
          <a:xfrm rot="900000">
            <a:off x="4730549" y="4099184"/>
            <a:ext cx="1225862" cy="422405"/>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watermelon</a:t>
            </a:r>
          </a:p>
        </p:txBody>
      </p:sp>
      <p:pic>
        <p:nvPicPr>
          <p:cNvPr id="67" name="Picture 66">
            <a:extLst>
              <a:ext uri="{FF2B5EF4-FFF2-40B4-BE49-F238E27FC236}">
                <a16:creationId xmlns:a16="http://schemas.microsoft.com/office/drawing/2014/main" xmlns="" id="{273BE921-99C1-4D3E-9182-423FF932CE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94792">
            <a:off x="4669522" y="4770122"/>
            <a:ext cx="940672" cy="205659"/>
          </a:xfrm>
          <a:prstGeom prst="rect">
            <a:avLst/>
          </a:prstGeom>
        </p:spPr>
      </p:pic>
      <p:pic>
        <p:nvPicPr>
          <p:cNvPr id="69" name="Picture 68">
            <a:extLst>
              <a:ext uri="{FF2B5EF4-FFF2-40B4-BE49-F238E27FC236}">
                <a16:creationId xmlns:a16="http://schemas.microsoft.com/office/drawing/2014/main" xmlns="" id="{E00889F0-F03F-4046-A118-AEE208ABBE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8248" y="4215671"/>
            <a:ext cx="1386310" cy="1173589"/>
          </a:xfrm>
          <a:prstGeom prst="rect">
            <a:avLst/>
          </a:prstGeom>
        </p:spPr>
      </p:pic>
      <p:sp>
        <p:nvSpPr>
          <p:cNvPr id="70" name="Rectangle 69">
            <a:extLst>
              <a:ext uri="{FF2B5EF4-FFF2-40B4-BE49-F238E27FC236}">
                <a16:creationId xmlns:a16="http://schemas.microsoft.com/office/drawing/2014/main" xmlns="" id="{D0195875-BB95-4394-8BFF-C80A437DD6D7}"/>
              </a:ext>
            </a:extLst>
          </p:cNvPr>
          <p:cNvSpPr/>
          <p:nvPr/>
        </p:nvSpPr>
        <p:spPr>
          <a:xfrm>
            <a:off x="3406877"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FC4C52D8-F4A9-4D5D-8AA1-F4808ABF7F50}"/>
              </a:ext>
            </a:extLst>
          </p:cNvPr>
          <p:cNvSpPr/>
          <p:nvPr/>
        </p:nvSpPr>
        <p:spPr>
          <a:xfrm>
            <a:off x="5737123"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2C3F2235-0324-4E10-8334-3C20D78BD37A}"/>
              </a:ext>
            </a:extLst>
          </p:cNvPr>
          <p:cNvSpPr/>
          <p:nvPr/>
        </p:nvSpPr>
        <p:spPr>
          <a:xfrm>
            <a:off x="1079589"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3" name="Table 72">
            <a:extLst>
              <a:ext uri="{FF2B5EF4-FFF2-40B4-BE49-F238E27FC236}">
                <a16:creationId xmlns:a16="http://schemas.microsoft.com/office/drawing/2014/main" xmlns="" id="{29A6AE62-7D6D-49E2-810B-C7C854411FBB}"/>
              </a:ext>
            </a:extLst>
          </p:cNvPr>
          <p:cNvGraphicFramePr>
            <a:graphicFrameLocks noGrp="1"/>
          </p:cNvGraphicFramePr>
          <p:nvPr>
            <p:extLst>
              <p:ext uri="{D42A27DB-BD31-4B8C-83A1-F6EECF244321}">
                <p14:modId xmlns:p14="http://schemas.microsoft.com/office/powerpoint/2010/main" val="1262445960"/>
              </p:ext>
            </p:extLst>
          </p:nvPr>
        </p:nvGraphicFramePr>
        <p:xfrm>
          <a:off x="1079589"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1000g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10kg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74" name="Arrow: Up 73">
            <a:extLst>
              <a:ext uri="{FF2B5EF4-FFF2-40B4-BE49-F238E27FC236}">
                <a16:creationId xmlns:a16="http://schemas.microsoft.com/office/drawing/2014/main" xmlns="" id="{B5E6103F-D219-4815-AD35-2ECFB6EABFF4}"/>
              </a:ext>
            </a:extLst>
          </p:cNvPr>
          <p:cNvSpPr/>
          <p:nvPr/>
        </p:nvSpPr>
        <p:spPr>
          <a:xfrm rot="10800000">
            <a:off x="4217342" y="2120420"/>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72420252-A4E3-400A-88BF-42E9A07CD8BD}"/>
              </a:ext>
            </a:extLst>
          </p:cNvPr>
          <p:cNvSpPr/>
          <p:nvPr/>
        </p:nvSpPr>
        <p:spPr>
          <a:xfrm rot="20700000">
            <a:off x="3287008" y="4114532"/>
            <a:ext cx="768231" cy="422405"/>
          </a:xfrm>
          <a:prstGeom prst="rect">
            <a:avLst/>
          </a:prstGeom>
        </p:spPr>
        <p:txBody>
          <a:bodyPr wrap="square" lIns="0" tIns="72000" rIns="0" bIns="72000">
            <a:spAutoFit/>
          </a:bodyPr>
          <a:lstStyle/>
          <a:p>
            <a:pPr algn="ctr"/>
            <a:r>
              <a:rPr lang="en-GB" altLang="en-US" dirty="0">
                <a:latin typeface="Kalam" panose="02000000000000000000" pitchFamily="2" charset="0"/>
                <a:cs typeface="Kalam" panose="02000000000000000000" pitchFamily="2" charset="0"/>
                <a:sym typeface="Sassoon Infant Rg" pitchFamily="2" charset="0"/>
              </a:rPr>
              <a:t>biscuit</a:t>
            </a:r>
          </a:p>
        </p:txBody>
      </p:sp>
      <p:pic>
        <p:nvPicPr>
          <p:cNvPr id="76" name="Picture 75">
            <a:extLst>
              <a:ext uri="{FF2B5EF4-FFF2-40B4-BE49-F238E27FC236}">
                <a16:creationId xmlns:a16="http://schemas.microsoft.com/office/drawing/2014/main" xmlns="" id="{2FD87A9E-C1B7-4965-8B9D-9FF147929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98291" flipV="1">
            <a:off x="3548534" y="4747535"/>
            <a:ext cx="940672" cy="205659"/>
          </a:xfrm>
          <a:prstGeom prst="rect">
            <a:avLst/>
          </a:prstGeom>
        </p:spPr>
      </p:pic>
      <p:pic>
        <p:nvPicPr>
          <p:cNvPr id="78" name="Picture 77">
            <a:extLst>
              <a:ext uri="{FF2B5EF4-FFF2-40B4-BE49-F238E27FC236}">
                <a16:creationId xmlns:a16="http://schemas.microsoft.com/office/drawing/2014/main" xmlns="" id="{3D32C8AC-F174-4F6E-BA8D-B67950EFBC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4561" y="4665242"/>
            <a:ext cx="1411891" cy="840300"/>
          </a:xfrm>
          <a:prstGeom prst="rect">
            <a:avLst/>
          </a:prstGeom>
        </p:spPr>
      </p:pic>
      <p:sp>
        <p:nvSpPr>
          <p:cNvPr id="79" name="Rectangle 78">
            <a:extLst>
              <a:ext uri="{FF2B5EF4-FFF2-40B4-BE49-F238E27FC236}">
                <a16:creationId xmlns:a16="http://schemas.microsoft.com/office/drawing/2014/main" xmlns="" id="{F8C83D2E-B499-4744-B8CB-55243DADDA6D}"/>
              </a:ext>
            </a:extLst>
          </p:cNvPr>
          <p:cNvSpPr/>
          <p:nvPr/>
        </p:nvSpPr>
        <p:spPr>
          <a:xfrm>
            <a:off x="3406877" y="2589773"/>
            <a:ext cx="232787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EA0DA9B2-EEFA-4376-B622-0EED0D78881A}"/>
              </a:ext>
            </a:extLst>
          </p:cNvPr>
          <p:cNvSpPr/>
          <p:nvPr/>
        </p:nvSpPr>
        <p:spPr>
          <a:xfrm>
            <a:off x="5737123" y="2589773"/>
            <a:ext cx="23266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5DD4646A-B496-4AA7-B39B-2A9B5F87DE01}"/>
              </a:ext>
            </a:extLst>
          </p:cNvPr>
          <p:cNvSpPr/>
          <p:nvPr/>
        </p:nvSpPr>
        <p:spPr>
          <a:xfrm>
            <a:off x="1079589" y="2589773"/>
            <a:ext cx="232728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2" name="Table 81">
            <a:extLst>
              <a:ext uri="{FF2B5EF4-FFF2-40B4-BE49-F238E27FC236}">
                <a16:creationId xmlns:a16="http://schemas.microsoft.com/office/drawing/2014/main" xmlns="" id="{2A8900C2-6563-4F54-A4F2-AC0ED1F3ABB9}"/>
              </a:ext>
            </a:extLst>
          </p:cNvPr>
          <p:cNvGraphicFramePr>
            <a:graphicFrameLocks noGrp="1"/>
          </p:cNvGraphicFramePr>
          <p:nvPr>
            <p:extLst>
              <p:ext uri="{D42A27DB-BD31-4B8C-83A1-F6EECF244321}">
                <p14:modId xmlns:p14="http://schemas.microsoft.com/office/powerpoint/2010/main" val="3027448691"/>
              </p:ext>
            </p:extLst>
          </p:nvPr>
        </p:nvGraphicFramePr>
        <p:xfrm>
          <a:off x="1079589" y="2589773"/>
          <a:ext cx="6984822" cy="914400"/>
        </p:xfrm>
        <a:graphic>
          <a:graphicData uri="http://schemas.openxmlformats.org/drawingml/2006/table">
            <a:tbl>
              <a:tblPr bandRow="1">
                <a:tableStyleId>{5C22544A-7EE6-4342-B048-85BDC9FD1C3A}</a:tableStyleId>
              </a:tblPr>
              <a:tblGrid>
                <a:gridCol w="2328274">
                  <a:extLst>
                    <a:ext uri="{9D8B030D-6E8A-4147-A177-3AD203B41FA5}">
                      <a16:colId xmlns:a16="http://schemas.microsoft.com/office/drawing/2014/main" xmlns="" val="1063223968"/>
                    </a:ext>
                  </a:extLst>
                </a:gridCol>
                <a:gridCol w="2328274">
                  <a:extLst>
                    <a:ext uri="{9D8B030D-6E8A-4147-A177-3AD203B41FA5}">
                      <a16:colId xmlns:a16="http://schemas.microsoft.com/office/drawing/2014/main" xmlns="" val="3270914186"/>
                    </a:ext>
                  </a:extLst>
                </a:gridCol>
                <a:gridCol w="2328274">
                  <a:extLst>
                    <a:ext uri="{9D8B030D-6E8A-4147-A177-3AD203B41FA5}">
                      <a16:colId xmlns:a16="http://schemas.microsoft.com/office/drawing/2014/main" xmlns="" val="657863474"/>
                    </a:ext>
                  </a:extLst>
                </a:gridCol>
              </a:tblGrid>
              <a:tr h="914400">
                <a:tc>
                  <a:txBody>
                    <a:bodyPr/>
                    <a:lstStyle/>
                    <a:p>
                      <a:pPr algn="ctr"/>
                      <a:r>
                        <a:rPr lang="en-GB" sz="4000" b="1" i="0" dirty="0">
                          <a:ln>
                            <a:solidFill>
                              <a:schemeClr val="tx1"/>
                            </a:solidFill>
                          </a:ln>
                          <a:solidFill>
                            <a:schemeClr val="bg1"/>
                          </a:solidFill>
                          <a:latin typeface="+mn-lt"/>
                        </a:rPr>
                        <a:t>130g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1.3g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4000" b="1" i="0" dirty="0">
                          <a:ln>
                            <a:solidFill>
                              <a:schemeClr val="tx1"/>
                            </a:solidFill>
                          </a:ln>
                          <a:solidFill>
                            <a:schemeClr val="bg1"/>
                          </a:solidFill>
                          <a:latin typeface="+mn-lt"/>
                        </a:rPr>
                        <a:t>13g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2800552"/>
                  </a:ext>
                </a:extLst>
              </a:tr>
            </a:tbl>
          </a:graphicData>
        </a:graphic>
      </p:graphicFrame>
      <p:sp>
        <p:nvSpPr>
          <p:cNvPr id="83" name="Arrow: Up 82">
            <a:extLst>
              <a:ext uri="{FF2B5EF4-FFF2-40B4-BE49-F238E27FC236}">
                <a16:creationId xmlns:a16="http://schemas.microsoft.com/office/drawing/2014/main" xmlns="" id="{A2B434F3-923A-453D-A61C-8A16FB34CDB0}"/>
              </a:ext>
            </a:extLst>
          </p:cNvPr>
          <p:cNvSpPr/>
          <p:nvPr/>
        </p:nvSpPr>
        <p:spPr>
          <a:xfrm rot="10800000">
            <a:off x="4217342" y="2120420"/>
            <a:ext cx="709315" cy="688624"/>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30"/>
                                        </p:tgtEl>
                                        <p:attrNameLst>
                                          <p:attrName>r</p:attrName>
                                        </p:attrNameLst>
                                      </p:cBhvr>
                                    </p:animRot>
                                    <p:animRot by="-240000">
                                      <p:cBhvr>
                                        <p:cTn id="18" dur="200" fill="hold">
                                          <p:stCondLst>
                                            <p:cond delay="200"/>
                                          </p:stCondLst>
                                        </p:cTn>
                                        <p:tgtEl>
                                          <p:spTgt spid="30"/>
                                        </p:tgtEl>
                                        <p:attrNameLst>
                                          <p:attrName>r</p:attrName>
                                        </p:attrNameLst>
                                      </p:cBhvr>
                                    </p:animRot>
                                    <p:animRot by="240000">
                                      <p:cBhvr>
                                        <p:cTn id="19" dur="200" fill="hold">
                                          <p:stCondLst>
                                            <p:cond delay="400"/>
                                          </p:stCondLst>
                                        </p:cTn>
                                        <p:tgtEl>
                                          <p:spTgt spid="30"/>
                                        </p:tgtEl>
                                        <p:attrNameLst>
                                          <p:attrName>r</p:attrName>
                                        </p:attrNameLst>
                                      </p:cBhvr>
                                    </p:animRot>
                                    <p:animRot by="-240000">
                                      <p:cBhvr>
                                        <p:cTn id="20" dur="200" fill="hold">
                                          <p:stCondLst>
                                            <p:cond delay="600"/>
                                          </p:stCondLst>
                                        </p:cTn>
                                        <p:tgtEl>
                                          <p:spTgt spid="30"/>
                                        </p:tgtEl>
                                        <p:attrNameLst>
                                          <p:attrName>r</p:attrName>
                                        </p:attrNameLst>
                                      </p:cBhvr>
                                    </p:animRot>
                                    <p:animRot by="120000">
                                      <p:cBhvr>
                                        <p:cTn id="21" dur="200" fill="hold">
                                          <p:stCondLst>
                                            <p:cond delay="800"/>
                                          </p:stCondLst>
                                        </p:cTn>
                                        <p:tgtEl>
                                          <p:spTgt spid="30"/>
                                        </p:tgtEl>
                                        <p:attrNameLst>
                                          <p:attrName>r</p:attrName>
                                        </p:attrNameLst>
                                      </p:cBhvr>
                                    </p:animRo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par>
                          <p:cTn id="39" fill="hold">
                            <p:stCondLst>
                              <p:cond delay="3000"/>
                            </p:stCondLst>
                            <p:childTnLst>
                              <p:par>
                                <p:cTn id="40" presetID="35" presetClass="path" presetSubtype="0" accel="50000" decel="50000" fill="hold" grpId="1" nodeType="afterEffect">
                                  <p:stCondLst>
                                    <p:cond delay="0"/>
                                  </p:stCondLst>
                                  <p:childTnLst>
                                    <p:animMotion origin="layout" path="M 0 7.40741E-7 L -0.25833 7.40741E-7 " pathEditMode="relative" rAng="0" ptsTypes="AA">
                                      <p:cBhvr>
                                        <p:cTn id="41" dur="2000" fill="hold"/>
                                        <p:tgtEl>
                                          <p:spTgt spid="2"/>
                                        </p:tgtEl>
                                        <p:attrNameLst>
                                          <p:attrName>ppt_x</p:attrName>
                                          <p:attrName>ppt_y</p:attrName>
                                        </p:attrNameLst>
                                      </p:cBhvr>
                                      <p:rCtr x="-12917" y="0"/>
                                    </p:animMotion>
                                  </p:childTnLst>
                                </p:cTn>
                              </p:par>
                              <p:par>
                                <p:cTn id="42" presetID="19" presetClass="emph" presetSubtype="0" fill="hold" grpId="1" nodeType="withEffect">
                                  <p:stCondLst>
                                    <p:cond delay="750"/>
                                  </p:stCondLst>
                                  <p:childTnLst>
                                    <p:animClr clrSpc="rgb" dir="cw">
                                      <p:cBhvr override="childStyle">
                                        <p:cTn id="43" dur="1250" fill="hold"/>
                                        <p:tgtEl>
                                          <p:spTgt spid="3"/>
                                        </p:tgtEl>
                                        <p:attrNameLst>
                                          <p:attrName>style.color</p:attrName>
                                        </p:attrNameLst>
                                      </p:cBhvr>
                                      <p:to>
                                        <a:schemeClr val="hlink"/>
                                      </p:to>
                                    </p:animClr>
                                    <p:animClr clrSpc="rgb" dir="cw">
                                      <p:cBhvr>
                                        <p:cTn id="44" dur="1250" fill="hold"/>
                                        <p:tgtEl>
                                          <p:spTgt spid="3"/>
                                        </p:tgtEl>
                                        <p:attrNameLst>
                                          <p:attrName>fillcolor</p:attrName>
                                        </p:attrNameLst>
                                      </p:cBhvr>
                                      <p:to>
                                        <a:schemeClr val="hlink"/>
                                      </p:to>
                                    </p:animClr>
                                    <p:set>
                                      <p:cBhvr>
                                        <p:cTn id="45" dur="1250" fill="hold"/>
                                        <p:tgtEl>
                                          <p:spTgt spid="3"/>
                                        </p:tgtEl>
                                        <p:attrNameLst>
                                          <p:attrName>fill.type</p:attrName>
                                        </p:attrNameLst>
                                      </p:cBhvr>
                                      <p:to>
                                        <p:strVal val="solid"/>
                                      </p:to>
                                    </p:set>
                                    <p:set>
                                      <p:cBhvr>
                                        <p:cTn id="46" dur="1250" fill="hold"/>
                                        <p:tgtEl>
                                          <p:spTgt spid="3"/>
                                        </p:tgtEl>
                                        <p:attrNameLst>
                                          <p:attrName>fill.on</p:attrName>
                                        </p:attrNameLst>
                                      </p:cBhvr>
                                      <p:to>
                                        <p:strVal val="true"/>
                                      </p:to>
                                    </p:set>
                                  </p:childTnLst>
                                </p:cTn>
                              </p:par>
                            </p:childTnLst>
                          </p:cTn>
                        </p:par>
                        <p:par>
                          <p:cTn id="47" fill="hold">
                            <p:stCondLst>
                              <p:cond delay="5000"/>
                            </p:stCondLst>
                            <p:childTnLst>
                              <p:par>
                                <p:cTn id="48" presetID="19" presetClass="emph" presetSubtype="0" fill="hold" grpId="2" nodeType="afterEffect">
                                  <p:stCondLst>
                                    <p:cond delay="0"/>
                                  </p:stCondLst>
                                  <p:childTnLst>
                                    <p:animClr clrSpc="rgb" dir="cw">
                                      <p:cBhvr override="childStyle">
                                        <p:cTn id="49" dur="1250" fill="hold"/>
                                        <p:tgtEl>
                                          <p:spTgt spid="3"/>
                                        </p:tgtEl>
                                        <p:attrNameLst>
                                          <p:attrName>style.color</p:attrName>
                                        </p:attrNameLst>
                                      </p:cBhvr>
                                      <p:to>
                                        <a:schemeClr val="bg1"/>
                                      </p:to>
                                    </p:animClr>
                                    <p:animClr clrSpc="rgb" dir="cw">
                                      <p:cBhvr>
                                        <p:cTn id="50" dur="1250" fill="hold"/>
                                        <p:tgtEl>
                                          <p:spTgt spid="3"/>
                                        </p:tgtEl>
                                        <p:attrNameLst>
                                          <p:attrName>fillcolor</p:attrName>
                                        </p:attrNameLst>
                                      </p:cBhvr>
                                      <p:to>
                                        <a:schemeClr val="bg1"/>
                                      </p:to>
                                    </p:animClr>
                                    <p:set>
                                      <p:cBhvr>
                                        <p:cTn id="51" dur="1250" fill="hold"/>
                                        <p:tgtEl>
                                          <p:spTgt spid="3"/>
                                        </p:tgtEl>
                                        <p:attrNameLst>
                                          <p:attrName>fill.type</p:attrName>
                                        </p:attrNameLst>
                                      </p:cBhvr>
                                      <p:to>
                                        <p:strVal val="solid"/>
                                      </p:to>
                                    </p:set>
                                    <p:set>
                                      <p:cBhvr>
                                        <p:cTn id="52" dur="1250" fill="hold"/>
                                        <p:tgtEl>
                                          <p:spTgt spid="3"/>
                                        </p:tgtEl>
                                        <p:attrNameLst>
                                          <p:attrName>fill.on</p:attrName>
                                        </p:attrNameLst>
                                      </p:cBhvr>
                                      <p:to>
                                        <p:strVal val="true"/>
                                      </p:to>
                                    </p:set>
                                  </p:childTnLst>
                                </p:cTn>
                              </p:par>
                              <p:par>
                                <p:cTn id="53" presetID="63" presetClass="path" presetSubtype="0" accel="50000" decel="50000" fill="hold" grpId="2" nodeType="withEffect">
                                  <p:stCondLst>
                                    <p:cond delay="0"/>
                                  </p:stCondLst>
                                  <p:childTnLst>
                                    <p:animMotion origin="layout" path="M -0.25834 7.40741E-7 L 0.25 7.40741E-7 " pathEditMode="relative" rAng="0" ptsTypes="AA">
                                      <p:cBhvr>
                                        <p:cTn id="54" dur="4000" fill="hold"/>
                                        <p:tgtEl>
                                          <p:spTgt spid="2"/>
                                        </p:tgtEl>
                                        <p:attrNameLst>
                                          <p:attrName>ppt_x</p:attrName>
                                          <p:attrName>ppt_y</p:attrName>
                                        </p:attrNameLst>
                                      </p:cBhvr>
                                      <p:rCtr x="25226" y="0"/>
                                    </p:animMotion>
                                  </p:childTnLst>
                                </p:cTn>
                              </p:par>
                              <p:par>
                                <p:cTn id="55" presetID="19" presetClass="emph" presetSubtype="0" fill="hold" grpId="1" nodeType="withEffect">
                                  <p:stCondLst>
                                    <p:cond delay="1000"/>
                                  </p:stCondLst>
                                  <p:childTnLst>
                                    <p:animClr clrSpc="rgb" dir="cw">
                                      <p:cBhvr override="childStyle">
                                        <p:cTn id="56" dur="1250" fill="hold"/>
                                        <p:tgtEl>
                                          <p:spTgt spid="22"/>
                                        </p:tgtEl>
                                        <p:attrNameLst>
                                          <p:attrName>style.color</p:attrName>
                                        </p:attrNameLst>
                                      </p:cBhvr>
                                      <p:to>
                                        <a:schemeClr val="hlink"/>
                                      </p:to>
                                    </p:animClr>
                                    <p:animClr clrSpc="rgb" dir="cw">
                                      <p:cBhvr>
                                        <p:cTn id="57" dur="1250" fill="hold"/>
                                        <p:tgtEl>
                                          <p:spTgt spid="22"/>
                                        </p:tgtEl>
                                        <p:attrNameLst>
                                          <p:attrName>fillcolor</p:attrName>
                                        </p:attrNameLst>
                                      </p:cBhvr>
                                      <p:to>
                                        <a:schemeClr val="hlink"/>
                                      </p:to>
                                    </p:animClr>
                                    <p:set>
                                      <p:cBhvr>
                                        <p:cTn id="58" dur="1250" fill="hold"/>
                                        <p:tgtEl>
                                          <p:spTgt spid="22"/>
                                        </p:tgtEl>
                                        <p:attrNameLst>
                                          <p:attrName>fill.type</p:attrName>
                                        </p:attrNameLst>
                                      </p:cBhvr>
                                      <p:to>
                                        <p:strVal val="solid"/>
                                      </p:to>
                                    </p:set>
                                    <p:set>
                                      <p:cBhvr>
                                        <p:cTn id="59" dur="1250" fill="hold"/>
                                        <p:tgtEl>
                                          <p:spTgt spid="22"/>
                                        </p:tgtEl>
                                        <p:attrNameLst>
                                          <p:attrName>fill.on</p:attrName>
                                        </p:attrNameLst>
                                      </p:cBhvr>
                                      <p:to>
                                        <p:strVal val="true"/>
                                      </p:to>
                                    </p:set>
                                  </p:childTnLst>
                                </p:cTn>
                              </p:par>
                              <p:par>
                                <p:cTn id="60" presetID="19" presetClass="emph" presetSubtype="0" fill="hold" grpId="2" nodeType="withEffect">
                                  <p:stCondLst>
                                    <p:cond delay="2000"/>
                                  </p:stCondLst>
                                  <p:childTnLst>
                                    <p:animClr clrSpc="rgb" dir="cw">
                                      <p:cBhvr override="childStyle">
                                        <p:cTn id="61" dur="1250" fill="hold"/>
                                        <p:tgtEl>
                                          <p:spTgt spid="22"/>
                                        </p:tgtEl>
                                        <p:attrNameLst>
                                          <p:attrName>style.color</p:attrName>
                                        </p:attrNameLst>
                                      </p:cBhvr>
                                      <p:to>
                                        <a:schemeClr val="bg1"/>
                                      </p:to>
                                    </p:animClr>
                                    <p:animClr clrSpc="rgb" dir="cw">
                                      <p:cBhvr>
                                        <p:cTn id="62" dur="1250" fill="hold"/>
                                        <p:tgtEl>
                                          <p:spTgt spid="22"/>
                                        </p:tgtEl>
                                        <p:attrNameLst>
                                          <p:attrName>fillcolor</p:attrName>
                                        </p:attrNameLst>
                                      </p:cBhvr>
                                      <p:to>
                                        <a:schemeClr val="bg1"/>
                                      </p:to>
                                    </p:animClr>
                                    <p:set>
                                      <p:cBhvr>
                                        <p:cTn id="63" dur="1250" fill="hold"/>
                                        <p:tgtEl>
                                          <p:spTgt spid="22"/>
                                        </p:tgtEl>
                                        <p:attrNameLst>
                                          <p:attrName>fill.type</p:attrName>
                                        </p:attrNameLst>
                                      </p:cBhvr>
                                      <p:to>
                                        <p:strVal val="solid"/>
                                      </p:to>
                                    </p:set>
                                    <p:set>
                                      <p:cBhvr>
                                        <p:cTn id="64" dur="1250" fill="hold"/>
                                        <p:tgtEl>
                                          <p:spTgt spid="22"/>
                                        </p:tgtEl>
                                        <p:attrNameLst>
                                          <p:attrName>fill.on</p:attrName>
                                        </p:attrNameLst>
                                      </p:cBhvr>
                                      <p:to>
                                        <p:strVal val="true"/>
                                      </p:to>
                                    </p:set>
                                  </p:childTnLst>
                                </p:cTn>
                              </p:par>
                              <p:par>
                                <p:cTn id="65" presetID="19" presetClass="emph" presetSubtype="0" fill="hold" grpId="1" nodeType="withEffect">
                                  <p:stCondLst>
                                    <p:cond delay="3250"/>
                                  </p:stCondLst>
                                  <p:childTnLst>
                                    <p:animClr clrSpc="rgb" dir="cw">
                                      <p:cBhvr override="childStyle">
                                        <p:cTn id="66" dur="1250" fill="hold"/>
                                        <p:tgtEl>
                                          <p:spTgt spid="23"/>
                                        </p:tgtEl>
                                        <p:attrNameLst>
                                          <p:attrName>style.color</p:attrName>
                                        </p:attrNameLst>
                                      </p:cBhvr>
                                      <p:to>
                                        <a:schemeClr val="hlink"/>
                                      </p:to>
                                    </p:animClr>
                                    <p:animClr clrSpc="rgb" dir="cw">
                                      <p:cBhvr>
                                        <p:cTn id="67" dur="1250" fill="hold"/>
                                        <p:tgtEl>
                                          <p:spTgt spid="23"/>
                                        </p:tgtEl>
                                        <p:attrNameLst>
                                          <p:attrName>fillcolor</p:attrName>
                                        </p:attrNameLst>
                                      </p:cBhvr>
                                      <p:to>
                                        <a:schemeClr val="hlink"/>
                                      </p:to>
                                    </p:animClr>
                                    <p:set>
                                      <p:cBhvr>
                                        <p:cTn id="68" dur="1250" fill="hold"/>
                                        <p:tgtEl>
                                          <p:spTgt spid="23"/>
                                        </p:tgtEl>
                                        <p:attrNameLst>
                                          <p:attrName>fill.type</p:attrName>
                                        </p:attrNameLst>
                                      </p:cBhvr>
                                      <p:to>
                                        <p:strVal val="solid"/>
                                      </p:to>
                                    </p:set>
                                    <p:set>
                                      <p:cBhvr>
                                        <p:cTn id="69" dur="1250" fill="hold"/>
                                        <p:tgtEl>
                                          <p:spTgt spid="23"/>
                                        </p:tgtEl>
                                        <p:attrNameLst>
                                          <p:attrName>fill.on</p:attrName>
                                        </p:attrNameLst>
                                      </p:cBhvr>
                                      <p:to>
                                        <p:strVal val="true"/>
                                      </p:to>
                                    </p:set>
                                  </p:childTnLst>
                                </p:cTn>
                              </p:par>
                              <p:par>
                                <p:cTn id="70" presetID="35" presetClass="path" presetSubtype="0" accel="50000" decel="50000" fill="hold" grpId="3" nodeType="withEffect">
                                  <p:stCondLst>
                                    <p:cond delay="4000"/>
                                  </p:stCondLst>
                                  <p:childTnLst>
                                    <p:animMotion origin="layout" path="M 0.25 7.40741E-7 L 3.61111E-6 7.40741E-7 " pathEditMode="relative" rAng="0" ptsTypes="AA">
                                      <p:cBhvr>
                                        <p:cTn id="71" dur="2000" fill="hold"/>
                                        <p:tgtEl>
                                          <p:spTgt spid="2"/>
                                        </p:tgtEl>
                                        <p:attrNameLst>
                                          <p:attrName>ppt_x</p:attrName>
                                          <p:attrName>ppt_y</p:attrName>
                                        </p:attrNameLst>
                                      </p:cBhvr>
                                      <p:rCtr x="-12517" y="0"/>
                                    </p:animMotion>
                                  </p:childTnLst>
                                </p:cTn>
                              </p:par>
                              <p:par>
                                <p:cTn id="72" presetID="19" presetClass="emph" presetSubtype="0" fill="hold" grpId="2" nodeType="withEffect">
                                  <p:stCondLst>
                                    <p:cond delay="4000"/>
                                  </p:stCondLst>
                                  <p:childTnLst>
                                    <p:animClr clrSpc="rgb" dir="cw">
                                      <p:cBhvr override="childStyle">
                                        <p:cTn id="73" dur="1000" fill="hold"/>
                                        <p:tgtEl>
                                          <p:spTgt spid="23"/>
                                        </p:tgtEl>
                                        <p:attrNameLst>
                                          <p:attrName>style.color</p:attrName>
                                        </p:attrNameLst>
                                      </p:cBhvr>
                                      <p:to>
                                        <a:schemeClr val="bg1"/>
                                      </p:to>
                                    </p:animClr>
                                    <p:animClr clrSpc="rgb" dir="cw">
                                      <p:cBhvr>
                                        <p:cTn id="74" dur="1000" fill="hold"/>
                                        <p:tgtEl>
                                          <p:spTgt spid="23"/>
                                        </p:tgtEl>
                                        <p:attrNameLst>
                                          <p:attrName>fillcolor</p:attrName>
                                        </p:attrNameLst>
                                      </p:cBhvr>
                                      <p:to>
                                        <a:schemeClr val="bg1"/>
                                      </p:to>
                                    </p:animClr>
                                    <p:set>
                                      <p:cBhvr>
                                        <p:cTn id="75" dur="1000" fill="hold"/>
                                        <p:tgtEl>
                                          <p:spTgt spid="23"/>
                                        </p:tgtEl>
                                        <p:attrNameLst>
                                          <p:attrName>fill.type</p:attrName>
                                        </p:attrNameLst>
                                      </p:cBhvr>
                                      <p:to>
                                        <p:strVal val="solid"/>
                                      </p:to>
                                    </p:set>
                                    <p:set>
                                      <p:cBhvr>
                                        <p:cTn id="76" dur="1000" fill="hold"/>
                                        <p:tgtEl>
                                          <p:spTgt spid="23"/>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3" presetClass="path" presetSubtype="0" accel="50000" decel="50000" fill="hold" grpId="4" nodeType="clickEffect">
                                  <p:stCondLst>
                                    <p:cond delay="0"/>
                                  </p:stCondLst>
                                  <p:childTnLst>
                                    <p:animMotion origin="layout" path="M 0 7.40741E-7 L 0.25 7.40741E-7 " pathEditMode="relative" rAng="0" ptsTypes="AA">
                                      <p:cBhvr>
                                        <p:cTn id="80" dur="2000" fill="hold"/>
                                        <p:tgtEl>
                                          <p:spTgt spid="2"/>
                                        </p:tgtEl>
                                        <p:attrNameLst>
                                          <p:attrName>ppt_x</p:attrName>
                                          <p:attrName>ppt_y</p:attrName>
                                        </p:attrNameLst>
                                      </p:cBhvr>
                                      <p:rCtr x="12726" y="0"/>
                                    </p:animMotion>
                                  </p:childTnLst>
                                </p:cTn>
                              </p:par>
                              <p:par>
                                <p:cTn id="81" presetID="19" presetClass="emph" presetSubtype="0" fill="hold" grpId="3" nodeType="withEffect">
                                  <p:stCondLst>
                                    <p:cond delay="800"/>
                                  </p:stCondLst>
                                  <p:childTnLst>
                                    <p:animClr clrSpc="rgb" dir="cw">
                                      <p:cBhvr override="childStyle">
                                        <p:cTn id="82" dur="1250" fill="hold"/>
                                        <p:tgtEl>
                                          <p:spTgt spid="23"/>
                                        </p:tgtEl>
                                        <p:attrNameLst>
                                          <p:attrName>style.color</p:attrName>
                                        </p:attrNameLst>
                                      </p:cBhvr>
                                      <p:to>
                                        <a:schemeClr val="hlink"/>
                                      </p:to>
                                    </p:animClr>
                                    <p:animClr clrSpc="rgb" dir="cw">
                                      <p:cBhvr>
                                        <p:cTn id="83" dur="1250" fill="hold"/>
                                        <p:tgtEl>
                                          <p:spTgt spid="23"/>
                                        </p:tgtEl>
                                        <p:attrNameLst>
                                          <p:attrName>fillcolor</p:attrName>
                                        </p:attrNameLst>
                                      </p:cBhvr>
                                      <p:to>
                                        <a:schemeClr val="hlink"/>
                                      </p:to>
                                    </p:animClr>
                                    <p:set>
                                      <p:cBhvr>
                                        <p:cTn id="84" dur="1250" fill="hold"/>
                                        <p:tgtEl>
                                          <p:spTgt spid="23"/>
                                        </p:tgtEl>
                                        <p:attrNameLst>
                                          <p:attrName>fill.type</p:attrName>
                                        </p:attrNameLst>
                                      </p:cBhvr>
                                      <p:to>
                                        <p:strVal val="solid"/>
                                      </p:to>
                                    </p:set>
                                    <p:set>
                                      <p:cBhvr>
                                        <p:cTn id="85" dur="1250" fill="hold"/>
                                        <p:tgtEl>
                                          <p:spTgt spid="23"/>
                                        </p:tgtEl>
                                        <p:attrNameLst>
                                          <p:attrName>fill.on</p:attrName>
                                        </p:attrNameLst>
                                      </p:cBhvr>
                                      <p:to>
                                        <p:strVal val="true"/>
                                      </p:to>
                                    </p:set>
                                  </p:childTnLst>
                                </p:cTn>
                              </p:par>
                            </p:childTnLst>
                          </p:cTn>
                        </p:par>
                        <p:par>
                          <p:cTn id="86" fill="hold">
                            <p:stCondLst>
                              <p:cond delay="2050"/>
                            </p:stCondLst>
                            <p:childTnLst>
                              <p:par>
                                <p:cTn id="87" presetID="32" presetClass="emph" presetSubtype="0" fill="hold" grpId="5" nodeType="afterEffect">
                                  <p:stCondLst>
                                    <p:cond delay="0"/>
                                  </p:stCondLst>
                                  <p:childTnLst>
                                    <p:animRot by="120000">
                                      <p:cBhvr>
                                        <p:cTn id="88" dur="100" fill="hold">
                                          <p:stCondLst>
                                            <p:cond delay="0"/>
                                          </p:stCondLst>
                                        </p:cTn>
                                        <p:tgtEl>
                                          <p:spTgt spid="2"/>
                                        </p:tgtEl>
                                        <p:attrNameLst>
                                          <p:attrName>r</p:attrName>
                                        </p:attrNameLst>
                                      </p:cBhvr>
                                    </p:animRot>
                                    <p:animRot by="-240000">
                                      <p:cBhvr>
                                        <p:cTn id="89" dur="200" fill="hold">
                                          <p:stCondLst>
                                            <p:cond delay="200"/>
                                          </p:stCondLst>
                                        </p:cTn>
                                        <p:tgtEl>
                                          <p:spTgt spid="2"/>
                                        </p:tgtEl>
                                        <p:attrNameLst>
                                          <p:attrName>r</p:attrName>
                                        </p:attrNameLst>
                                      </p:cBhvr>
                                    </p:animRot>
                                    <p:animRot by="240000">
                                      <p:cBhvr>
                                        <p:cTn id="90" dur="200" fill="hold">
                                          <p:stCondLst>
                                            <p:cond delay="400"/>
                                          </p:stCondLst>
                                        </p:cTn>
                                        <p:tgtEl>
                                          <p:spTgt spid="2"/>
                                        </p:tgtEl>
                                        <p:attrNameLst>
                                          <p:attrName>r</p:attrName>
                                        </p:attrNameLst>
                                      </p:cBhvr>
                                    </p:animRot>
                                    <p:animRot by="-240000">
                                      <p:cBhvr>
                                        <p:cTn id="91" dur="200" fill="hold">
                                          <p:stCondLst>
                                            <p:cond delay="600"/>
                                          </p:stCondLst>
                                        </p:cTn>
                                        <p:tgtEl>
                                          <p:spTgt spid="2"/>
                                        </p:tgtEl>
                                        <p:attrNameLst>
                                          <p:attrName>r</p:attrName>
                                        </p:attrNameLst>
                                      </p:cBhvr>
                                    </p:animRot>
                                    <p:animRot by="120000">
                                      <p:cBhvr>
                                        <p:cTn id="92" dur="200" fill="hold">
                                          <p:stCondLst>
                                            <p:cond delay="800"/>
                                          </p:stCondLst>
                                        </p:cTn>
                                        <p:tgtEl>
                                          <p:spTgt spid="2"/>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31"/>
                                        </p:tgtEl>
                                      </p:cBhvr>
                                    </p:animEffect>
                                    <p:set>
                                      <p:cBhvr>
                                        <p:cTn id="97" dur="1" fill="hold">
                                          <p:stCondLst>
                                            <p:cond delay="499"/>
                                          </p:stCondLst>
                                        </p:cTn>
                                        <p:tgtEl>
                                          <p:spTgt spid="3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2"/>
                                        </p:tgtEl>
                                      </p:cBhvr>
                                    </p:animEffect>
                                    <p:set>
                                      <p:cBhvr>
                                        <p:cTn id="100" dur="1" fill="hold">
                                          <p:stCondLst>
                                            <p:cond delay="499"/>
                                          </p:stCondLst>
                                        </p:cTn>
                                        <p:tgtEl>
                                          <p:spTgt spid="32"/>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22"/>
                                        </p:tgtEl>
                                      </p:cBhvr>
                                    </p:animEffect>
                                    <p:set>
                                      <p:cBhvr>
                                        <p:cTn id="106" dur="1" fill="hold">
                                          <p:stCondLst>
                                            <p:cond delay="499"/>
                                          </p:stCondLst>
                                        </p:cTn>
                                        <p:tgtEl>
                                          <p:spTgt spid="22"/>
                                        </p:tgtEl>
                                        <p:attrNameLst>
                                          <p:attrName>style.visibility</p:attrName>
                                        </p:attrNameLst>
                                      </p:cBhvr>
                                      <p:to>
                                        <p:strVal val="hidden"/>
                                      </p:to>
                                    </p:set>
                                  </p:childTnLst>
                                </p:cTn>
                              </p:par>
                              <p:par>
                                <p:cTn id="107" presetID="10" presetClass="exit" presetSubtype="0" fill="hold" grpId="4" nodeType="withEffect">
                                  <p:stCondLst>
                                    <p:cond delay="0"/>
                                  </p:stCondLst>
                                  <p:childTnLst>
                                    <p:animEffect transition="out" filter="fade">
                                      <p:cBhvr>
                                        <p:cTn id="108" dur="500"/>
                                        <p:tgtEl>
                                          <p:spTgt spid="23"/>
                                        </p:tgtEl>
                                      </p:cBhvr>
                                    </p:animEffect>
                                    <p:set>
                                      <p:cBhvr>
                                        <p:cTn id="109" dur="1" fill="hold">
                                          <p:stCondLst>
                                            <p:cond delay="499"/>
                                          </p:stCondLst>
                                        </p:cTn>
                                        <p:tgtEl>
                                          <p:spTgt spid="23"/>
                                        </p:tgtEl>
                                        <p:attrNameLst>
                                          <p:attrName>style.visibility</p:attrName>
                                        </p:attrNameLst>
                                      </p:cBhvr>
                                      <p:to>
                                        <p:strVal val="hidden"/>
                                      </p:to>
                                    </p:set>
                                  </p:childTnLst>
                                </p:cTn>
                              </p:par>
                              <p:par>
                                <p:cTn id="110" presetID="10" presetClass="exit" presetSubtype="0" fill="hold" grpId="3" nodeType="withEffect">
                                  <p:stCondLst>
                                    <p:cond delay="0"/>
                                  </p:stCondLst>
                                  <p:childTnLst>
                                    <p:animEffect transition="out" filter="fade">
                                      <p:cBhvr>
                                        <p:cTn id="111" dur="500"/>
                                        <p:tgtEl>
                                          <p:spTgt spid="3"/>
                                        </p:tgtEl>
                                      </p:cBhvr>
                                    </p:animEffect>
                                    <p:set>
                                      <p:cBhvr>
                                        <p:cTn id="112" dur="1" fill="hold">
                                          <p:stCondLst>
                                            <p:cond delay="499"/>
                                          </p:stCondLst>
                                        </p:cTn>
                                        <p:tgtEl>
                                          <p:spTgt spid="3"/>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6" nodeType="withEffect">
                                  <p:stCondLst>
                                    <p:cond delay="0"/>
                                  </p:stCondLst>
                                  <p:childTnLst>
                                    <p:animEffect transition="out" filter="fade">
                                      <p:cBhvr>
                                        <p:cTn id="117" dur="500"/>
                                        <p:tgtEl>
                                          <p:spTgt spid="2"/>
                                        </p:tgtEl>
                                      </p:cBhvr>
                                    </p:animEffect>
                                    <p:set>
                                      <p:cBhvr>
                                        <p:cTn id="118" dur="1" fill="hold">
                                          <p:stCondLst>
                                            <p:cond delay="499"/>
                                          </p:stCondLst>
                                        </p:cTn>
                                        <p:tgtEl>
                                          <p:spTgt spid="2"/>
                                        </p:tgtEl>
                                        <p:attrNameLst>
                                          <p:attrName>style.visibility</p:attrName>
                                        </p:attrNameLst>
                                      </p:cBhvr>
                                      <p:to>
                                        <p:strVal val="hidden"/>
                                      </p:to>
                                    </p:se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childTnLst>
                          </p:cTn>
                        </p:par>
                        <p:par>
                          <p:cTn id="123" fill="hold">
                            <p:stCondLst>
                              <p:cond delay="1000"/>
                            </p:stCondLst>
                            <p:childTnLst>
                              <p:par>
                                <p:cTn id="124" presetID="22" presetClass="entr" presetSubtype="1" fill="hold" nodeType="after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wipe(up)">
                                      <p:cBhvr>
                                        <p:cTn id="126" dur="500"/>
                                        <p:tgtEl>
                                          <p:spTgt spid="42"/>
                                        </p:tgtEl>
                                      </p:cBhvr>
                                    </p:animEffect>
                                  </p:childTnLst>
                                </p:cTn>
                              </p:par>
                            </p:childTnLst>
                          </p:cTn>
                        </p:par>
                        <p:par>
                          <p:cTn id="127" fill="hold">
                            <p:stCondLst>
                              <p:cond delay="1500"/>
                            </p:stCondLst>
                            <p:childTnLst>
                              <p:par>
                                <p:cTn id="128" presetID="10" presetClass="entr" presetSubtype="0" fill="hold" nodeType="after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fade">
                                      <p:cBhvr>
                                        <p:cTn id="130" dur="500"/>
                                        <p:tgtEl>
                                          <p:spTgt spid="40"/>
                                        </p:tgtEl>
                                      </p:cBhvr>
                                    </p:animEffect>
                                  </p:childTnLst>
                                </p:cTn>
                              </p:par>
                            </p:childTnLst>
                          </p:cTn>
                        </p:par>
                        <p:par>
                          <p:cTn id="131" fill="hold">
                            <p:stCondLst>
                              <p:cond delay="2000"/>
                            </p:stCondLst>
                            <p:childTnLst>
                              <p:par>
                                <p:cTn id="132" presetID="32" presetClass="emph" presetSubtype="0" fill="hold" nodeType="afterEffect">
                                  <p:stCondLst>
                                    <p:cond delay="0"/>
                                  </p:stCondLst>
                                  <p:childTnLst>
                                    <p:animRot by="120000">
                                      <p:cBhvr>
                                        <p:cTn id="133" dur="100" fill="hold">
                                          <p:stCondLst>
                                            <p:cond delay="0"/>
                                          </p:stCondLst>
                                        </p:cTn>
                                        <p:tgtEl>
                                          <p:spTgt spid="40"/>
                                        </p:tgtEl>
                                        <p:attrNameLst>
                                          <p:attrName>r</p:attrName>
                                        </p:attrNameLst>
                                      </p:cBhvr>
                                    </p:animRot>
                                    <p:animRot by="-240000">
                                      <p:cBhvr>
                                        <p:cTn id="134" dur="200" fill="hold">
                                          <p:stCondLst>
                                            <p:cond delay="200"/>
                                          </p:stCondLst>
                                        </p:cTn>
                                        <p:tgtEl>
                                          <p:spTgt spid="40"/>
                                        </p:tgtEl>
                                        <p:attrNameLst>
                                          <p:attrName>r</p:attrName>
                                        </p:attrNameLst>
                                      </p:cBhvr>
                                    </p:animRot>
                                    <p:animRot by="240000">
                                      <p:cBhvr>
                                        <p:cTn id="135" dur="200" fill="hold">
                                          <p:stCondLst>
                                            <p:cond delay="400"/>
                                          </p:stCondLst>
                                        </p:cTn>
                                        <p:tgtEl>
                                          <p:spTgt spid="40"/>
                                        </p:tgtEl>
                                        <p:attrNameLst>
                                          <p:attrName>r</p:attrName>
                                        </p:attrNameLst>
                                      </p:cBhvr>
                                    </p:animRot>
                                    <p:animRot by="-240000">
                                      <p:cBhvr>
                                        <p:cTn id="136" dur="200" fill="hold">
                                          <p:stCondLst>
                                            <p:cond delay="600"/>
                                          </p:stCondLst>
                                        </p:cTn>
                                        <p:tgtEl>
                                          <p:spTgt spid="40"/>
                                        </p:tgtEl>
                                        <p:attrNameLst>
                                          <p:attrName>r</p:attrName>
                                        </p:attrNameLst>
                                      </p:cBhvr>
                                    </p:animRot>
                                    <p:animRot by="120000">
                                      <p:cBhvr>
                                        <p:cTn id="137" dur="200" fill="hold">
                                          <p:stCondLst>
                                            <p:cond delay="800"/>
                                          </p:stCondLst>
                                        </p:cTn>
                                        <p:tgtEl>
                                          <p:spTgt spid="40"/>
                                        </p:tgtEl>
                                        <p:attrNameLst>
                                          <p:attrName>r</p:attrName>
                                        </p:attrNameLst>
                                      </p:cBhvr>
                                    </p:animRot>
                                  </p:childTnLst>
                                </p:cTn>
                              </p:par>
                            </p:childTnLst>
                          </p:cTn>
                        </p:par>
                        <p:par>
                          <p:cTn id="138" fill="hold">
                            <p:stCondLst>
                              <p:cond delay="3000"/>
                            </p:stCondLst>
                            <p:childTnLst>
                              <p:par>
                                <p:cTn id="139" presetID="10" presetClass="entr" presetSubtype="0" fill="hold" grpId="0"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fade">
                                      <p:cBhvr>
                                        <p:cTn id="141" dur="500"/>
                                        <p:tgtEl>
                                          <p:spTgt spid="34"/>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35"/>
                                        </p:tgtEl>
                                        <p:attrNameLst>
                                          <p:attrName>style.visibility</p:attrName>
                                        </p:attrNameLst>
                                      </p:cBhvr>
                                      <p:to>
                                        <p:strVal val="visible"/>
                                      </p:to>
                                    </p:set>
                                    <p:animEffect transition="in" filter="fade">
                                      <p:cBhvr>
                                        <p:cTn id="144" dur="500"/>
                                        <p:tgtEl>
                                          <p:spTgt spid="3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par>
                                <p:cTn id="148" presetID="10" presetClass="entr" presetSubtype="0" fill="hold"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500"/>
                                        <p:tgtEl>
                                          <p:spTgt spid="37"/>
                                        </p:tgtEl>
                                      </p:cBhvr>
                                    </p:animEffect>
                                  </p:childTnLst>
                                </p:cTn>
                              </p:par>
                            </p:childTnLst>
                          </p:cTn>
                        </p:par>
                        <p:par>
                          <p:cTn id="151" fill="hold">
                            <p:stCondLst>
                              <p:cond delay="3500"/>
                            </p:stCondLst>
                            <p:childTnLst>
                              <p:par>
                                <p:cTn id="152" presetID="10" presetClass="entr" presetSubtype="0" fill="hold" grpId="0" nodeType="after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fade">
                                      <p:cBhvr>
                                        <p:cTn id="154" dur="500"/>
                                        <p:tgtEl>
                                          <p:spTgt spid="38"/>
                                        </p:tgtEl>
                                      </p:cBhvr>
                                    </p:animEffect>
                                  </p:childTnLst>
                                </p:cTn>
                              </p:par>
                            </p:childTnLst>
                          </p:cTn>
                        </p:par>
                        <p:par>
                          <p:cTn id="155" fill="hold">
                            <p:stCondLst>
                              <p:cond delay="4000"/>
                            </p:stCondLst>
                            <p:childTnLst>
                              <p:par>
                                <p:cTn id="156" presetID="35" presetClass="path" presetSubtype="0" accel="50000" decel="50000" fill="hold" grpId="1" nodeType="afterEffect">
                                  <p:stCondLst>
                                    <p:cond delay="0"/>
                                  </p:stCondLst>
                                  <p:childTnLst>
                                    <p:animMotion origin="layout" path="M 3.61111E-6 7.40741E-7 L -0.25834 7.40741E-7 " pathEditMode="relative" rAng="0" ptsTypes="AA">
                                      <p:cBhvr>
                                        <p:cTn id="157" dur="2000" fill="hold"/>
                                        <p:tgtEl>
                                          <p:spTgt spid="38"/>
                                        </p:tgtEl>
                                        <p:attrNameLst>
                                          <p:attrName>ppt_x</p:attrName>
                                          <p:attrName>ppt_y</p:attrName>
                                        </p:attrNameLst>
                                      </p:cBhvr>
                                      <p:rCtr x="-12917" y="0"/>
                                    </p:animMotion>
                                  </p:childTnLst>
                                </p:cTn>
                              </p:par>
                              <p:par>
                                <p:cTn id="158" presetID="19" presetClass="emph" presetSubtype="0" fill="hold" grpId="1" nodeType="withEffect">
                                  <p:stCondLst>
                                    <p:cond delay="750"/>
                                  </p:stCondLst>
                                  <p:childTnLst>
                                    <p:animClr clrSpc="rgb" dir="cw">
                                      <p:cBhvr override="childStyle">
                                        <p:cTn id="159" dur="1250" fill="hold"/>
                                        <p:tgtEl>
                                          <p:spTgt spid="36"/>
                                        </p:tgtEl>
                                        <p:attrNameLst>
                                          <p:attrName>style.color</p:attrName>
                                        </p:attrNameLst>
                                      </p:cBhvr>
                                      <p:to>
                                        <a:schemeClr val="hlink"/>
                                      </p:to>
                                    </p:animClr>
                                    <p:animClr clrSpc="rgb" dir="cw">
                                      <p:cBhvr>
                                        <p:cTn id="160" dur="1250" fill="hold"/>
                                        <p:tgtEl>
                                          <p:spTgt spid="36"/>
                                        </p:tgtEl>
                                        <p:attrNameLst>
                                          <p:attrName>fillcolor</p:attrName>
                                        </p:attrNameLst>
                                      </p:cBhvr>
                                      <p:to>
                                        <a:schemeClr val="hlink"/>
                                      </p:to>
                                    </p:animClr>
                                    <p:set>
                                      <p:cBhvr>
                                        <p:cTn id="161" dur="1250" fill="hold"/>
                                        <p:tgtEl>
                                          <p:spTgt spid="36"/>
                                        </p:tgtEl>
                                        <p:attrNameLst>
                                          <p:attrName>fill.type</p:attrName>
                                        </p:attrNameLst>
                                      </p:cBhvr>
                                      <p:to>
                                        <p:strVal val="solid"/>
                                      </p:to>
                                    </p:set>
                                    <p:set>
                                      <p:cBhvr>
                                        <p:cTn id="162" dur="1250" fill="hold"/>
                                        <p:tgtEl>
                                          <p:spTgt spid="36"/>
                                        </p:tgtEl>
                                        <p:attrNameLst>
                                          <p:attrName>fill.on</p:attrName>
                                        </p:attrNameLst>
                                      </p:cBhvr>
                                      <p:to>
                                        <p:strVal val="true"/>
                                      </p:to>
                                    </p:set>
                                  </p:childTnLst>
                                </p:cTn>
                              </p:par>
                            </p:childTnLst>
                          </p:cTn>
                        </p:par>
                        <p:par>
                          <p:cTn id="163" fill="hold">
                            <p:stCondLst>
                              <p:cond delay="6000"/>
                            </p:stCondLst>
                            <p:childTnLst>
                              <p:par>
                                <p:cTn id="164" presetID="19" presetClass="emph" presetSubtype="0" fill="hold" grpId="2" nodeType="afterEffect">
                                  <p:stCondLst>
                                    <p:cond delay="0"/>
                                  </p:stCondLst>
                                  <p:childTnLst>
                                    <p:animClr clrSpc="rgb" dir="cw">
                                      <p:cBhvr override="childStyle">
                                        <p:cTn id="165" dur="1250" fill="hold"/>
                                        <p:tgtEl>
                                          <p:spTgt spid="36"/>
                                        </p:tgtEl>
                                        <p:attrNameLst>
                                          <p:attrName>style.color</p:attrName>
                                        </p:attrNameLst>
                                      </p:cBhvr>
                                      <p:to>
                                        <a:schemeClr val="bg1"/>
                                      </p:to>
                                    </p:animClr>
                                    <p:animClr clrSpc="rgb" dir="cw">
                                      <p:cBhvr>
                                        <p:cTn id="166" dur="1250" fill="hold"/>
                                        <p:tgtEl>
                                          <p:spTgt spid="36"/>
                                        </p:tgtEl>
                                        <p:attrNameLst>
                                          <p:attrName>fillcolor</p:attrName>
                                        </p:attrNameLst>
                                      </p:cBhvr>
                                      <p:to>
                                        <a:schemeClr val="bg1"/>
                                      </p:to>
                                    </p:animClr>
                                    <p:set>
                                      <p:cBhvr>
                                        <p:cTn id="167" dur="1250" fill="hold"/>
                                        <p:tgtEl>
                                          <p:spTgt spid="36"/>
                                        </p:tgtEl>
                                        <p:attrNameLst>
                                          <p:attrName>fill.type</p:attrName>
                                        </p:attrNameLst>
                                      </p:cBhvr>
                                      <p:to>
                                        <p:strVal val="solid"/>
                                      </p:to>
                                    </p:set>
                                    <p:set>
                                      <p:cBhvr>
                                        <p:cTn id="168" dur="1250" fill="hold"/>
                                        <p:tgtEl>
                                          <p:spTgt spid="36"/>
                                        </p:tgtEl>
                                        <p:attrNameLst>
                                          <p:attrName>fill.on</p:attrName>
                                        </p:attrNameLst>
                                      </p:cBhvr>
                                      <p:to>
                                        <p:strVal val="true"/>
                                      </p:to>
                                    </p:set>
                                  </p:childTnLst>
                                </p:cTn>
                              </p:par>
                              <p:par>
                                <p:cTn id="169" presetID="63" presetClass="path" presetSubtype="0" accel="50000" decel="50000" fill="hold" grpId="2" nodeType="withEffect">
                                  <p:stCondLst>
                                    <p:cond delay="0"/>
                                  </p:stCondLst>
                                  <p:childTnLst>
                                    <p:animMotion origin="layout" path="M -0.25834 7.40741E-7 L 0.25 7.40741E-7 " pathEditMode="relative" rAng="0" ptsTypes="AA">
                                      <p:cBhvr>
                                        <p:cTn id="170" dur="4000" fill="hold"/>
                                        <p:tgtEl>
                                          <p:spTgt spid="38"/>
                                        </p:tgtEl>
                                        <p:attrNameLst>
                                          <p:attrName>ppt_x</p:attrName>
                                          <p:attrName>ppt_y</p:attrName>
                                        </p:attrNameLst>
                                      </p:cBhvr>
                                      <p:rCtr x="25417" y="0"/>
                                    </p:animMotion>
                                  </p:childTnLst>
                                </p:cTn>
                              </p:par>
                              <p:par>
                                <p:cTn id="171" presetID="19" presetClass="emph" presetSubtype="0" fill="hold" grpId="1" nodeType="withEffect">
                                  <p:stCondLst>
                                    <p:cond delay="1000"/>
                                  </p:stCondLst>
                                  <p:childTnLst>
                                    <p:animClr clrSpc="rgb" dir="cw">
                                      <p:cBhvr override="childStyle">
                                        <p:cTn id="172" dur="1250" fill="hold"/>
                                        <p:tgtEl>
                                          <p:spTgt spid="34"/>
                                        </p:tgtEl>
                                        <p:attrNameLst>
                                          <p:attrName>style.color</p:attrName>
                                        </p:attrNameLst>
                                      </p:cBhvr>
                                      <p:to>
                                        <a:schemeClr val="hlink"/>
                                      </p:to>
                                    </p:animClr>
                                    <p:animClr clrSpc="rgb" dir="cw">
                                      <p:cBhvr>
                                        <p:cTn id="173" dur="1250" fill="hold"/>
                                        <p:tgtEl>
                                          <p:spTgt spid="34"/>
                                        </p:tgtEl>
                                        <p:attrNameLst>
                                          <p:attrName>fillcolor</p:attrName>
                                        </p:attrNameLst>
                                      </p:cBhvr>
                                      <p:to>
                                        <a:schemeClr val="hlink"/>
                                      </p:to>
                                    </p:animClr>
                                    <p:set>
                                      <p:cBhvr>
                                        <p:cTn id="174" dur="1250" fill="hold"/>
                                        <p:tgtEl>
                                          <p:spTgt spid="34"/>
                                        </p:tgtEl>
                                        <p:attrNameLst>
                                          <p:attrName>fill.type</p:attrName>
                                        </p:attrNameLst>
                                      </p:cBhvr>
                                      <p:to>
                                        <p:strVal val="solid"/>
                                      </p:to>
                                    </p:set>
                                    <p:set>
                                      <p:cBhvr>
                                        <p:cTn id="175" dur="1250" fill="hold"/>
                                        <p:tgtEl>
                                          <p:spTgt spid="34"/>
                                        </p:tgtEl>
                                        <p:attrNameLst>
                                          <p:attrName>fill.on</p:attrName>
                                        </p:attrNameLst>
                                      </p:cBhvr>
                                      <p:to>
                                        <p:strVal val="true"/>
                                      </p:to>
                                    </p:set>
                                  </p:childTnLst>
                                </p:cTn>
                              </p:par>
                              <p:par>
                                <p:cTn id="176" presetID="19" presetClass="emph" presetSubtype="0" fill="hold" grpId="2" nodeType="withEffect">
                                  <p:stCondLst>
                                    <p:cond delay="2000"/>
                                  </p:stCondLst>
                                  <p:childTnLst>
                                    <p:animClr clrSpc="rgb" dir="cw">
                                      <p:cBhvr override="childStyle">
                                        <p:cTn id="177" dur="1250" fill="hold"/>
                                        <p:tgtEl>
                                          <p:spTgt spid="34"/>
                                        </p:tgtEl>
                                        <p:attrNameLst>
                                          <p:attrName>style.color</p:attrName>
                                        </p:attrNameLst>
                                      </p:cBhvr>
                                      <p:to>
                                        <a:schemeClr val="bg1"/>
                                      </p:to>
                                    </p:animClr>
                                    <p:animClr clrSpc="rgb" dir="cw">
                                      <p:cBhvr>
                                        <p:cTn id="178" dur="1250" fill="hold"/>
                                        <p:tgtEl>
                                          <p:spTgt spid="34"/>
                                        </p:tgtEl>
                                        <p:attrNameLst>
                                          <p:attrName>fillcolor</p:attrName>
                                        </p:attrNameLst>
                                      </p:cBhvr>
                                      <p:to>
                                        <a:schemeClr val="bg1"/>
                                      </p:to>
                                    </p:animClr>
                                    <p:set>
                                      <p:cBhvr>
                                        <p:cTn id="179" dur="1250" fill="hold"/>
                                        <p:tgtEl>
                                          <p:spTgt spid="34"/>
                                        </p:tgtEl>
                                        <p:attrNameLst>
                                          <p:attrName>fill.type</p:attrName>
                                        </p:attrNameLst>
                                      </p:cBhvr>
                                      <p:to>
                                        <p:strVal val="solid"/>
                                      </p:to>
                                    </p:set>
                                    <p:set>
                                      <p:cBhvr>
                                        <p:cTn id="180" dur="1250" fill="hold"/>
                                        <p:tgtEl>
                                          <p:spTgt spid="34"/>
                                        </p:tgtEl>
                                        <p:attrNameLst>
                                          <p:attrName>fill.on</p:attrName>
                                        </p:attrNameLst>
                                      </p:cBhvr>
                                      <p:to>
                                        <p:strVal val="true"/>
                                      </p:to>
                                    </p:set>
                                  </p:childTnLst>
                                </p:cTn>
                              </p:par>
                              <p:par>
                                <p:cTn id="181" presetID="19" presetClass="emph" presetSubtype="0" fill="hold" grpId="1" nodeType="withEffect">
                                  <p:stCondLst>
                                    <p:cond delay="3250"/>
                                  </p:stCondLst>
                                  <p:childTnLst>
                                    <p:animClr clrSpc="rgb" dir="cw">
                                      <p:cBhvr override="childStyle">
                                        <p:cTn id="182" dur="1250" fill="hold"/>
                                        <p:tgtEl>
                                          <p:spTgt spid="35"/>
                                        </p:tgtEl>
                                        <p:attrNameLst>
                                          <p:attrName>style.color</p:attrName>
                                        </p:attrNameLst>
                                      </p:cBhvr>
                                      <p:to>
                                        <a:schemeClr val="hlink"/>
                                      </p:to>
                                    </p:animClr>
                                    <p:animClr clrSpc="rgb" dir="cw">
                                      <p:cBhvr>
                                        <p:cTn id="183" dur="1250" fill="hold"/>
                                        <p:tgtEl>
                                          <p:spTgt spid="35"/>
                                        </p:tgtEl>
                                        <p:attrNameLst>
                                          <p:attrName>fillcolor</p:attrName>
                                        </p:attrNameLst>
                                      </p:cBhvr>
                                      <p:to>
                                        <a:schemeClr val="hlink"/>
                                      </p:to>
                                    </p:animClr>
                                    <p:set>
                                      <p:cBhvr>
                                        <p:cTn id="184" dur="1250" fill="hold"/>
                                        <p:tgtEl>
                                          <p:spTgt spid="35"/>
                                        </p:tgtEl>
                                        <p:attrNameLst>
                                          <p:attrName>fill.type</p:attrName>
                                        </p:attrNameLst>
                                      </p:cBhvr>
                                      <p:to>
                                        <p:strVal val="solid"/>
                                      </p:to>
                                    </p:set>
                                    <p:set>
                                      <p:cBhvr>
                                        <p:cTn id="185" dur="1250" fill="hold"/>
                                        <p:tgtEl>
                                          <p:spTgt spid="35"/>
                                        </p:tgtEl>
                                        <p:attrNameLst>
                                          <p:attrName>fill.on</p:attrName>
                                        </p:attrNameLst>
                                      </p:cBhvr>
                                      <p:to>
                                        <p:strVal val="true"/>
                                      </p:to>
                                    </p:set>
                                  </p:childTnLst>
                                </p:cTn>
                              </p:par>
                              <p:par>
                                <p:cTn id="186" presetID="35" presetClass="path" presetSubtype="0" accel="50000" decel="50000" fill="hold" grpId="3" nodeType="withEffect">
                                  <p:stCondLst>
                                    <p:cond delay="4000"/>
                                  </p:stCondLst>
                                  <p:childTnLst>
                                    <p:animMotion origin="layout" path="M 0.25 7.40741E-7 L 3.61111E-6 7.40741E-7 " pathEditMode="relative" rAng="0" ptsTypes="AA">
                                      <p:cBhvr>
                                        <p:cTn id="187" dur="2000" fill="hold"/>
                                        <p:tgtEl>
                                          <p:spTgt spid="38"/>
                                        </p:tgtEl>
                                        <p:attrNameLst>
                                          <p:attrName>ppt_x</p:attrName>
                                          <p:attrName>ppt_y</p:attrName>
                                        </p:attrNameLst>
                                      </p:cBhvr>
                                      <p:rCtr x="-12500" y="0"/>
                                    </p:animMotion>
                                  </p:childTnLst>
                                </p:cTn>
                              </p:par>
                              <p:par>
                                <p:cTn id="188" presetID="19" presetClass="emph" presetSubtype="0" fill="hold" grpId="2" nodeType="withEffect">
                                  <p:stCondLst>
                                    <p:cond delay="4000"/>
                                  </p:stCondLst>
                                  <p:childTnLst>
                                    <p:animClr clrSpc="rgb" dir="cw">
                                      <p:cBhvr override="childStyle">
                                        <p:cTn id="189" dur="1000" fill="hold"/>
                                        <p:tgtEl>
                                          <p:spTgt spid="35"/>
                                        </p:tgtEl>
                                        <p:attrNameLst>
                                          <p:attrName>style.color</p:attrName>
                                        </p:attrNameLst>
                                      </p:cBhvr>
                                      <p:to>
                                        <a:schemeClr val="bg1"/>
                                      </p:to>
                                    </p:animClr>
                                    <p:animClr clrSpc="rgb" dir="cw">
                                      <p:cBhvr>
                                        <p:cTn id="190" dur="1000" fill="hold"/>
                                        <p:tgtEl>
                                          <p:spTgt spid="35"/>
                                        </p:tgtEl>
                                        <p:attrNameLst>
                                          <p:attrName>fillcolor</p:attrName>
                                        </p:attrNameLst>
                                      </p:cBhvr>
                                      <p:to>
                                        <a:schemeClr val="bg1"/>
                                      </p:to>
                                    </p:animClr>
                                    <p:set>
                                      <p:cBhvr>
                                        <p:cTn id="191" dur="1000" fill="hold"/>
                                        <p:tgtEl>
                                          <p:spTgt spid="35"/>
                                        </p:tgtEl>
                                        <p:attrNameLst>
                                          <p:attrName>fill.type</p:attrName>
                                        </p:attrNameLst>
                                      </p:cBhvr>
                                      <p:to>
                                        <p:strVal val="solid"/>
                                      </p:to>
                                    </p:set>
                                    <p:set>
                                      <p:cBhvr>
                                        <p:cTn id="192" dur="1000" fill="hold"/>
                                        <p:tgtEl>
                                          <p:spTgt spid="35"/>
                                        </p:tgtEl>
                                        <p:attrNameLst>
                                          <p:attrName>fill.on</p:attrName>
                                        </p:attrNameLst>
                                      </p:cBhvr>
                                      <p:to>
                                        <p:strVal val="true"/>
                                      </p:to>
                                    </p:set>
                                  </p:childTnLst>
                                </p:cTn>
                              </p:par>
                            </p:childTnLst>
                          </p:cTn>
                        </p:par>
                      </p:childTnLst>
                    </p:cTn>
                  </p:par>
                  <p:par>
                    <p:cTn id="193" fill="hold">
                      <p:stCondLst>
                        <p:cond delay="indefinite"/>
                      </p:stCondLst>
                      <p:childTnLst>
                        <p:par>
                          <p:cTn id="194" fill="hold">
                            <p:stCondLst>
                              <p:cond delay="0"/>
                            </p:stCondLst>
                            <p:childTnLst>
                              <p:par>
                                <p:cTn id="195" presetID="19" presetClass="emph" presetSubtype="0" fill="hold" grpId="4" nodeType="clickEffect">
                                  <p:stCondLst>
                                    <p:cond delay="0"/>
                                  </p:stCondLst>
                                  <p:childTnLst>
                                    <p:animClr clrSpc="rgb" dir="cw">
                                      <p:cBhvr override="childStyle">
                                        <p:cTn id="196" dur="1250" fill="hold"/>
                                        <p:tgtEl>
                                          <p:spTgt spid="34"/>
                                        </p:tgtEl>
                                        <p:attrNameLst>
                                          <p:attrName>style.color</p:attrName>
                                        </p:attrNameLst>
                                      </p:cBhvr>
                                      <p:to>
                                        <a:schemeClr val="hlink"/>
                                      </p:to>
                                    </p:animClr>
                                    <p:animClr clrSpc="rgb" dir="cw">
                                      <p:cBhvr>
                                        <p:cTn id="197" dur="1250" fill="hold"/>
                                        <p:tgtEl>
                                          <p:spTgt spid="34"/>
                                        </p:tgtEl>
                                        <p:attrNameLst>
                                          <p:attrName>fillcolor</p:attrName>
                                        </p:attrNameLst>
                                      </p:cBhvr>
                                      <p:to>
                                        <a:schemeClr val="hlink"/>
                                      </p:to>
                                    </p:animClr>
                                    <p:set>
                                      <p:cBhvr>
                                        <p:cTn id="198" dur="1250" fill="hold"/>
                                        <p:tgtEl>
                                          <p:spTgt spid="34"/>
                                        </p:tgtEl>
                                        <p:attrNameLst>
                                          <p:attrName>fill.type</p:attrName>
                                        </p:attrNameLst>
                                      </p:cBhvr>
                                      <p:to>
                                        <p:strVal val="solid"/>
                                      </p:to>
                                    </p:set>
                                    <p:set>
                                      <p:cBhvr>
                                        <p:cTn id="199" dur="1250" fill="hold"/>
                                        <p:tgtEl>
                                          <p:spTgt spid="34"/>
                                        </p:tgtEl>
                                        <p:attrNameLst>
                                          <p:attrName>fill.on</p:attrName>
                                        </p:attrNameLst>
                                      </p:cBhvr>
                                      <p:to>
                                        <p:strVal val="true"/>
                                      </p:to>
                                    </p:set>
                                  </p:childTnLst>
                                </p:cTn>
                              </p:par>
                            </p:childTnLst>
                          </p:cTn>
                        </p:par>
                        <p:par>
                          <p:cTn id="200" fill="hold">
                            <p:stCondLst>
                              <p:cond delay="1250"/>
                            </p:stCondLst>
                            <p:childTnLst>
                              <p:par>
                                <p:cTn id="201" presetID="32" presetClass="emph" presetSubtype="0" fill="hold" grpId="5" nodeType="afterEffect">
                                  <p:stCondLst>
                                    <p:cond delay="0"/>
                                  </p:stCondLst>
                                  <p:childTnLst>
                                    <p:animRot by="120000">
                                      <p:cBhvr>
                                        <p:cTn id="202" dur="100" fill="hold">
                                          <p:stCondLst>
                                            <p:cond delay="0"/>
                                          </p:stCondLst>
                                        </p:cTn>
                                        <p:tgtEl>
                                          <p:spTgt spid="38"/>
                                        </p:tgtEl>
                                        <p:attrNameLst>
                                          <p:attrName>r</p:attrName>
                                        </p:attrNameLst>
                                      </p:cBhvr>
                                    </p:animRot>
                                    <p:animRot by="-240000">
                                      <p:cBhvr>
                                        <p:cTn id="203" dur="200" fill="hold">
                                          <p:stCondLst>
                                            <p:cond delay="200"/>
                                          </p:stCondLst>
                                        </p:cTn>
                                        <p:tgtEl>
                                          <p:spTgt spid="38"/>
                                        </p:tgtEl>
                                        <p:attrNameLst>
                                          <p:attrName>r</p:attrName>
                                        </p:attrNameLst>
                                      </p:cBhvr>
                                    </p:animRot>
                                    <p:animRot by="240000">
                                      <p:cBhvr>
                                        <p:cTn id="204" dur="200" fill="hold">
                                          <p:stCondLst>
                                            <p:cond delay="400"/>
                                          </p:stCondLst>
                                        </p:cTn>
                                        <p:tgtEl>
                                          <p:spTgt spid="38"/>
                                        </p:tgtEl>
                                        <p:attrNameLst>
                                          <p:attrName>r</p:attrName>
                                        </p:attrNameLst>
                                      </p:cBhvr>
                                    </p:animRot>
                                    <p:animRot by="-240000">
                                      <p:cBhvr>
                                        <p:cTn id="205" dur="200" fill="hold">
                                          <p:stCondLst>
                                            <p:cond delay="600"/>
                                          </p:stCondLst>
                                        </p:cTn>
                                        <p:tgtEl>
                                          <p:spTgt spid="38"/>
                                        </p:tgtEl>
                                        <p:attrNameLst>
                                          <p:attrName>r</p:attrName>
                                        </p:attrNameLst>
                                      </p:cBhvr>
                                    </p:animRot>
                                    <p:animRot by="120000">
                                      <p:cBhvr>
                                        <p:cTn id="206" dur="200" fill="hold">
                                          <p:stCondLst>
                                            <p:cond delay="800"/>
                                          </p:stCondLst>
                                        </p:cTn>
                                        <p:tgtEl>
                                          <p:spTgt spid="38"/>
                                        </p:tgtEl>
                                        <p:attrNameLst>
                                          <p:attrName>r</p:attrName>
                                        </p:attrNameLst>
                                      </p:cBhvr>
                                    </p:animRot>
                                  </p:childTnLst>
                                </p:cTn>
                              </p:par>
                            </p:childTnLst>
                          </p:cTn>
                        </p:par>
                      </p:childTnLst>
                    </p:cTn>
                  </p:par>
                  <p:par>
                    <p:cTn id="207" fill="hold">
                      <p:stCondLst>
                        <p:cond delay="indefinite"/>
                      </p:stCondLst>
                      <p:childTnLst>
                        <p:par>
                          <p:cTn id="208" fill="hold">
                            <p:stCondLst>
                              <p:cond delay="0"/>
                            </p:stCondLst>
                            <p:childTnLst>
                              <p:par>
                                <p:cTn id="209" presetID="10" presetClass="exit" presetSubtype="0" fill="hold" grpId="3" nodeType="clickEffect">
                                  <p:stCondLst>
                                    <p:cond delay="0"/>
                                  </p:stCondLst>
                                  <p:childTnLst>
                                    <p:animEffect transition="out" filter="fade">
                                      <p:cBhvr>
                                        <p:cTn id="210" dur="500"/>
                                        <p:tgtEl>
                                          <p:spTgt spid="34"/>
                                        </p:tgtEl>
                                      </p:cBhvr>
                                    </p:animEffect>
                                    <p:set>
                                      <p:cBhvr>
                                        <p:cTn id="211" dur="1" fill="hold">
                                          <p:stCondLst>
                                            <p:cond delay="499"/>
                                          </p:stCondLst>
                                        </p:cTn>
                                        <p:tgtEl>
                                          <p:spTgt spid="34"/>
                                        </p:tgtEl>
                                        <p:attrNameLst>
                                          <p:attrName>style.visibility</p:attrName>
                                        </p:attrNameLst>
                                      </p:cBhvr>
                                      <p:to>
                                        <p:strVal val="hidden"/>
                                      </p:to>
                                    </p:set>
                                  </p:childTnLst>
                                </p:cTn>
                              </p:par>
                              <p:par>
                                <p:cTn id="212" presetID="10" presetClass="exit" presetSubtype="0" fill="hold" grpId="4" nodeType="withEffect">
                                  <p:stCondLst>
                                    <p:cond delay="0"/>
                                  </p:stCondLst>
                                  <p:childTnLst>
                                    <p:animEffect transition="out" filter="fade">
                                      <p:cBhvr>
                                        <p:cTn id="213" dur="500"/>
                                        <p:tgtEl>
                                          <p:spTgt spid="35"/>
                                        </p:tgtEl>
                                      </p:cBhvr>
                                    </p:animEffect>
                                    <p:set>
                                      <p:cBhvr>
                                        <p:cTn id="214" dur="1" fill="hold">
                                          <p:stCondLst>
                                            <p:cond delay="499"/>
                                          </p:stCondLst>
                                        </p:cTn>
                                        <p:tgtEl>
                                          <p:spTgt spid="35"/>
                                        </p:tgtEl>
                                        <p:attrNameLst>
                                          <p:attrName>style.visibility</p:attrName>
                                        </p:attrNameLst>
                                      </p:cBhvr>
                                      <p:to>
                                        <p:strVal val="hidden"/>
                                      </p:to>
                                    </p:set>
                                  </p:childTnLst>
                                </p:cTn>
                              </p:par>
                              <p:par>
                                <p:cTn id="215" presetID="10" presetClass="exit" presetSubtype="0" fill="hold" grpId="3" nodeType="withEffect">
                                  <p:stCondLst>
                                    <p:cond delay="0"/>
                                  </p:stCondLst>
                                  <p:childTnLst>
                                    <p:animEffect transition="out" filter="fade">
                                      <p:cBhvr>
                                        <p:cTn id="216" dur="500"/>
                                        <p:tgtEl>
                                          <p:spTgt spid="36"/>
                                        </p:tgtEl>
                                      </p:cBhvr>
                                    </p:animEffect>
                                    <p:set>
                                      <p:cBhvr>
                                        <p:cTn id="217" dur="1" fill="hold">
                                          <p:stCondLst>
                                            <p:cond delay="499"/>
                                          </p:stCondLst>
                                        </p:cTn>
                                        <p:tgtEl>
                                          <p:spTgt spid="36"/>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37"/>
                                        </p:tgtEl>
                                      </p:cBhvr>
                                    </p:animEffect>
                                    <p:set>
                                      <p:cBhvr>
                                        <p:cTn id="220" dur="1" fill="hold">
                                          <p:stCondLst>
                                            <p:cond delay="499"/>
                                          </p:stCondLst>
                                        </p:cTn>
                                        <p:tgtEl>
                                          <p:spTgt spid="37"/>
                                        </p:tgtEl>
                                        <p:attrNameLst>
                                          <p:attrName>style.visibility</p:attrName>
                                        </p:attrNameLst>
                                      </p:cBhvr>
                                      <p:to>
                                        <p:strVal val="hidden"/>
                                      </p:to>
                                    </p:set>
                                  </p:childTnLst>
                                </p:cTn>
                              </p:par>
                              <p:par>
                                <p:cTn id="221" presetID="10" presetClass="exit" presetSubtype="0" fill="hold" grpId="6" nodeType="withEffect">
                                  <p:stCondLst>
                                    <p:cond delay="0"/>
                                  </p:stCondLst>
                                  <p:childTnLst>
                                    <p:animEffect transition="out" filter="fade">
                                      <p:cBhvr>
                                        <p:cTn id="222" dur="500"/>
                                        <p:tgtEl>
                                          <p:spTgt spid="38"/>
                                        </p:tgtEl>
                                      </p:cBhvr>
                                    </p:animEffect>
                                    <p:set>
                                      <p:cBhvr>
                                        <p:cTn id="223" dur="1" fill="hold">
                                          <p:stCondLst>
                                            <p:cond delay="499"/>
                                          </p:stCondLst>
                                        </p:cTn>
                                        <p:tgtEl>
                                          <p:spTgt spid="38"/>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41"/>
                                        </p:tgtEl>
                                      </p:cBhvr>
                                    </p:animEffect>
                                    <p:set>
                                      <p:cBhvr>
                                        <p:cTn id="226" dur="1" fill="hold">
                                          <p:stCondLst>
                                            <p:cond delay="499"/>
                                          </p:stCondLst>
                                        </p:cTn>
                                        <p:tgtEl>
                                          <p:spTgt spid="41"/>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42"/>
                                        </p:tgtEl>
                                      </p:cBhvr>
                                    </p:animEffect>
                                    <p:set>
                                      <p:cBhvr>
                                        <p:cTn id="229" dur="1" fill="hold">
                                          <p:stCondLst>
                                            <p:cond delay="499"/>
                                          </p:stCondLst>
                                        </p:cTn>
                                        <p:tgtEl>
                                          <p:spTgt spid="42"/>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40"/>
                                        </p:tgtEl>
                                      </p:cBhvr>
                                    </p:animEffect>
                                    <p:set>
                                      <p:cBhvr>
                                        <p:cTn id="232" dur="1" fill="hold">
                                          <p:stCondLst>
                                            <p:cond delay="499"/>
                                          </p:stCondLst>
                                        </p:cTn>
                                        <p:tgtEl>
                                          <p:spTgt spid="40"/>
                                        </p:tgtEl>
                                        <p:attrNameLst>
                                          <p:attrName>style.visibility</p:attrName>
                                        </p:attrNameLst>
                                      </p:cBhvr>
                                      <p:to>
                                        <p:strVal val="hidden"/>
                                      </p:to>
                                    </p:set>
                                  </p:childTnLst>
                                </p:cTn>
                              </p:par>
                            </p:childTnLst>
                          </p:cTn>
                        </p:par>
                        <p:par>
                          <p:cTn id="233" fill="hold">
                            <p:stCondLst>
                              <p:cond delay="500"/>
                            </p:stCondLst>
                            <p:childTnLst>
                              <p:par>
                                <p:cTn id="234" presetID="10" presetClass="entr" presetSubtype="0" fill="hold" grpId="0" nodeType="afterEffect">
                                  <p:stCondLst>
                                    <p:cond delay="0"/>
                                  </p:stCondLst>
                                  <p:childTnLst>
                                    <p:set>
                                      <p:cBhvr>
                                        <p:cTn id="235" dur="1" fill="hold">
                                          <p:stCondLst>
                                            <p:cond delay="0"/>
                                          </p:stCondLst>
                                        </p:cTn>
                                        <p:tgtEl>
                                          <p:spTgt spid="43"/>
                                        </p:tgtEl>
                                        <p:attrNameLst>
                                          <p:attrName>style.visibility</p:attrName>
                                        </p:attrNameLst>
                                      </p:cBhvr>
                                      <p:to>
                                        <p:strVal val="visible"/>
                                      </p:to>
                                    </p:set>
                                    <p:animEffect transition="in" filter="fade">
                                      <p:cBhvr>
                                        <p:cTn id="236" dur="500"/>
                                        <p:tgtEl>
                                          <p:spTgt spid="43"/>
                                        </p:tgtEl>
                                      </p:cBhvr>
                                    </p:animEffect>
                                  </p:childTnLst>
                                </p:cTn>
                              </p:par>
                            </p:childTnLst>
                          </p:cTn>
                        </p:par>
                        <p:par>
                          <p:cTn id="237" fill="hold">
                            <p:stCondLst>
                              <p:cond delay="1000"/>
                            </p:stCondLst>
                            <p:childTnLst>
                              <p:par>
                                <p:cTn id="238" presetID="22" presetClass="entr" presetSubtype="1" fill="hold" nodeType="afterEffect">
                                  <p:stCondLst>
                                    <p:cond delay="0"/>
                                  </p:stCondLst>
                                  <p:childTnLst>
                                    <p:set>
                                      <p:cBhvr>
                                        <p:cTn id="239" dur="1" fill="hold">
                                          <p:stCondLst>
                                            <p:cond delay="0"/>
                                          </p:stCondLst>
                                        </p:cTn>
                                        <p:tgtEl>
                                          <p:spTgt spid="44"/>
                                        </p:tgtEl>
                                        <p:attrNameLst>
                                          <p:attrName>style.visibility</p:attrName>
                                        </p:attrNameLst>
                                      </p:cBhvr>
                                      <p:to>
                                        <p:strVal val="visible"/>
                                      </p:to>
                                    </p:set>
                                    <p:animEffect transition="in" filter="wipe(up)">
                                      <p:cBhvr>
                                        <p:cTn id="240" dur="500"/>
                                        <p:tgtEl>
                                          <p:spTgt spid="44"/>
                                        </p:tgtEl>
                                      </p:cBhvr>
                                    </p:animEffect>
                                  </p:childTnLst>
                                </p:cTn>
                              </p:par>
                            </p:childTnLst>
                          </p:cTn>
                        </p:par>
                        <p:par>
                          <p:cTn id="241" fill="hold">
                            <p:stCondLst>
                              <p:cond delay="1500"/>
                            </p:stCondLst>
                            <p:childTnLst>
                              <p:par>
                                <p:cTn id="242" presetID="10" presetClass="entr" presetSubtype="0" fill="hold" nodeType="afterEffect">
                                  <p:stCondLst>
                                    <p:cond delay="0"/>
                                  </p:stCondLst>
                                  <p:childTnLst>
                                    <p:set>
                                      <p:cBhvr>
                                        <p:cTn id="243" dur="1" fill="hold">
                                          <p:stCondLst>
                                            <p:cond delay="0"/>
                                          </p:stCondLst>
                                        </p:cTn>
                                        <p:tgtEl>
                                          <p:spTgt spid="46"/>
                                        </p:tgtEl>
                                        <p:attrNameLst>
                                          <p:attrName>style.visibility</p:attrName>
                                        </p:attrNameLst>
                                      </p:cBhvr>
                                      <p:to>
                                        <p:strVal val="visible"/>
                                      </p:to>
                                    </p:set>
                                    <p:animEffect transition="in" filter="fade">
                                      <p:cBhvr>
                                        <p:cTn id="244" dur="500"/>
                                        <p:tgtEl>
                                          <p:spTgt spid="46"/>
                                        </p:tgtEl>
                                      </p:cBhvr>
                                    </p:animEffect>
                                  </p:childTnLst>
                                </p:cTn>
                              </p:par>
                            </p:childTnLst>
                          </p:cTn>
                        </p:par>
                        <p:par>
                          <p:cTn id="245" fill="hold">
                            <p:stCondLst>
                              <p:cond delay="2000"/>
                            </p:stCondLst>
                            <p:childTnLst>
                              <p:par>
                                <p:cTn id="246" presetID="32" presetClass="emph" presetSubtype="0" fill="hold" nodeType="afterEffect">
                                  <p:stCondLst>
                                    <p:cond delay="0"/>
                                  </p:stCondLst>
                                  <p:childTnLst>
                                    <p:animRot by="120000">
                                      <p:cBhvr>
                                        <p:cTn id="247" dur="100" fill="hold">
                                          <p:stCondLst>
                                            <p:cond delay="0"/>
                                          </p:stCondLst>
                                        </p:cTn>
                                        <p:tgtEl>
                                          <p:spTgt spid="46"/>
                                        </p:tgtEl>
                                        <p:attrNameLst>
                                          <p:attrName>r</p:attrName>
                                        </p:attrNameLst>
                                      </p:cBhvr>
                                    </p:animRot>
                                    <p:animRot by="-240000">
                                      <p:cBhvr>
                                        <p:cTn id="248" dur="200" fill="hold">
                                          <p:stCondLst>
                                            <p:cond delay="200"/>
                                          </p:stCondLst>
                                        </p:cTn>
                                        <p:tgtEl>
                                          <p:spTgt spid="46"/>
                                        </p:tgtEl>
                                        <p:attrNameLst>
                                          <p:attrName>r</p:attrName>
                                        </p:attrNameLst>
                                      </p:cBhvr>
                                    </p:animRot>
                                    <p:animRot by="240000">
                                      <p:cBhvr>
                                        <p:cTn id="249" dur="200" fill="hold">
                                          <p:stCondLst>
                                            <p:cond delay="400"/>
                                          </p:stCondLst>
                                        </p:cTn>
                                        <p:tgtEl>
                                          <p:spTgt spid="46"/>
                                        </p:tgtEl>
                                        <p:attrNameLst>
                                          <p:attrName>r</p:attrName>
                                        </p:attrNameLst>
                                      </p:cBhvr>
                                    </p:animRot>
                                    <p:animRot by="-240000">
                                      <p:cBhvr>
                                        <p:cTn id="250" dur="200" fill="hold">
                                          <p:stCondLst>
                                            <p:cond delay="600"/>
                                          </p:stCondLst>
                                        </p:cTn>
                                        <p:tgtEl>
                                          <p:spTgt spid="46"/>
                                        </p:tgtEl>
                                        <p:attrNameLst>
                                          <p:attrName>r</p:attrName>
                                        </p:attrNameLst>
                                      </p:cBhvr>
                                    </p:animRot>
                                    <p:animRot by="120000">
                                      <p:cBhvr>
                                        <p:cTn id="251" dur="200" fill="hold">
                                          <p:stCondLst>
                                            <p:cond delay="800"/>
                                          </p:stCondLst>
                                        </p:cTn>
                                        <p:tgtEl>
                                          <p:spTgt spid="46"/>
                                        </p:tgtEl>
                                        <p:attrNameLst>
                                          <p:attrName>r</p:attrName>
                                        </p:attrNameLst>
                                      </p:cBhvr>
                                    </p:animRot>
                                  </p:childTnLst>
                                </p:cTn>
                              </p:par>
                            </p:childTnLst>
                          </p:cTn>
                        </p:par>
                        <p:par>
                          <p:cTn id="252" fill="hold">
                            <p:stCondLst>
                              <p:cond delay="3000"/>
                            </p:stCondLst>
                            <p:childTnLst>
                              <p:par>
                                <p:cTn id="253" presetID="10" presetClass="entr" presetSubtype="0" fill="hold" grpId="0" nodeType="afterEffect">
                                  <p:stCondLst>
                                    <p:cond delay="0"/>
                                  </p:stCondLst>
                                  <p:childTnLst>
                                    <p:set>
                                      <p:cBhvr>
                                        <p:cTn id="254" dur="1" fill="hold">
                                          <p:stCondLst>
                                            <p:cond delay="0"/>
                                          </p:stCondLst>
                                        </p:cTn>
                                        <p:tgtEl>
                                          <p:spTgt spid="47"/>
                                        </p:tgtEl>
                                        <p:attrNameLst>
                                          <p:attrName>style.visibility</p:attrName>
                                        </p:attrNameLst>
                                      </p:cBhvr>
                                      <p:to>
                                        <p:strVal val="visible"/>
                                      </p:to>
                                    </p:set>
                                    <p:animEffect transition="in" filter="fade">
                                      <p:cBhvr>
                                        <p:cTn id="255" dur="500"/>
                                        <p:tgtEl>
                                          <p:spTgt spid="47"/>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48"/>
                                        </p:tgtEl>
                                        <p:attrNameLst>
                                          <p:attrName>style.visibility</p:attrName>
                                        </p:attrNameLst>
                                      </p:cBhvr>
                                      <p:to>
                                        <p:strVal val="visible"/>
                                      </p:to>
                                    </p:set>
                                    <p:animEffect transition="in" filter="fade">
                                      <p:cBhvr>
                                        <p:cTn id="258" dur="500"/>
                                        <p:tgtEl>
                                          <p:spTgt spid="48"/>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49"/>
                                        </p:tgtEl>
                                        <p:attrNameLst>
                                          <p:attrName>style.visibility</p:attrName>
                                        </p:attrNameLst>
                                      </p:cBhvr>
                                      <p:to>
                                        <p:strVal val="visible"/>
                                      </p:to>
                                    </p:set>
                                    <p:animEffect transition="in" filter="fade">
                                      <p:cBhvr>
                                        <p:cTn id="261" dur="500"/>
                                        <p:tgtEl>
                                          <p:spTgt spid="49"/>
                                        </p:tgtEl>
                                      </p:cBhvr>
                                    </p:animEffect>
                                  </p:childTnLst>
                                </p:cTn>
                              </p:par>
                              <p:par>
                                <p:cTn id="262" presetID="10" presetClass="entr" presetSubtype="0" fill="hold" nodeType="withEffect">
                                  <p:stCondLst>
                                    <p:cond delay="0"/>
                                  </p:stCondLst>
                                  <p:childTnLst>
                                    <p:set>
                                      <p:cBhvr>
                                        <p:cTn id="263" dur="1" fill="hold">
                                          <p:stCondLst>
                                            <p:cond delay="0"/>
                                          </p:stCondLst>
                                        </p:cTn>
                                        <p:tgtEl>
                                          <p:spTgt spid="50"/>
                                        </p:tgtEl>
                                        <p:attrNameLst>
                                          <p:attrName>style.visibility</p:attrName>
                                        </p:attrNameLst>
                                      </p:cBhvr>
                                      <p:to>
                                        <p:strVal val="visible"/>
                                      </p:to>
                                    </p:set>
                                    <p:animEffect transition="in" filter="fade">
                                      <p:cBhvr>
                                        <p:cTn id="264" dur="500"/>
                                        <p:tgtEl>
                                          <p:spTgt spid="50"/>
                                        </p:tgtEl>
                                      </p:cBhvr>
                                    </p:animEffect>
                                  </p:childTnLst>
                                </p:cTn>
                              </p:par>
                            </p:childTnLst>
                          </p:cTn>
                        </p:par>
                        <p:par>
                          <p:cTn id="265" fill="hold">
                            <p:stCondLst>
                              <p:cond delay="35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childTnLst>
                          </p:cTn>
                        </p:par>
                        <p:par>
                          <p:cTn id="269" fill="hold">
                            <p:stCondLst>
                              <p:cond delay="4000"/>
                            </p:stCondLst>
                            <p:childTnLst>
                              <p:par>
                                <p:cTn id="270" presetID="35" presetClass="path" presetSubtype="0" accel="50000" decel="50000" fill="hold" grpId="1" nodeType="afterEffect">
                                  <p:stCondLst>
                                    <p:cond delay="0"/>
                                  </p:stCondLst>
                                  <p:childTnLst>
                                    <p:animMotion origin="layout" path="M 3.61111E-6 7.40741E-7 L -0.25834 7.40741E-7 " pathEditMode="relative" rAng="0" ptsTypes="AA">
                                      <p:cBhvr>
                                        <p:cTn id="271" dur="2000" fill="hold"/>
                                        <p:tgtEl>
                                          <p:spTgt spid="51"/>
                                        </p:tgtEl>
                                        <p:attrNameLst>
                                          <p:attrName>ppt_x</p:attrName>
                                          <p:attrName>ppt_y</p:attrName>
                                        </p:attrNameLst>
                                      </p:cBhvr>
                                      <p:rCtr x="-12917" y="0"/>
                                    </p:animMotion>
                                  </p:childTnLst>
                                </p:cTn>
                              </p:par>
                              <p:par>
                                <p:cTn id="272" presetID="19" presetClass="emph" presetSubtype="0" fill="hold" grpId="1" nodeType="withEffect">
                                  <p:stCondLst>
                                    <p:cond delay="750"/>
                                  </p:stCondLst>
                                  <p:childTnLst>
                                    <p:animClr clrSpc="rgb" dir="cw">
                                      <p:cBhvr override="childStyle">
                                        <p:cTn id="273" dur="1250" fill="hold"/>
                                        <p:tgtEl>
                                          <p:spTgt spid="49"/>
                                        </p:tgtEl>
                                        <p:attrNameLst>
                                          <p:attrName>style.color</p:attrName>
                                        </p:attrNameLst>
                                      </p:cBhvr>
                                      <p:to>
                                        <a:schemeClr val="hlink"/>
                                      </p:to>
                                    </p:animClr>
                                    <p:animClr clrSpc="rgb" dir="cw">
                                      <p:cBhvr>
                                        <p:cTn id="274" dur="1250" fill="hold"/>
                                        <p:tgtEl>
                                          <p:spTgt spid="49"/>
                                        </p:tgtEl>
                                        <p:attrNameLst>
                                          <p:attrName>fillcolor</p:attrName>
                                        </p:attrNameLst>
                                      </p:cBhvr>
                                      <p:to>
                                        <a:schemeClr val="hlink"/>
                                      </p:to>
                                    </p:animClr>
                                    <p:set>
                                      <p:cBhvr>
                                        <p:cTn id="275" dur="1250" fill="hold"/>
                                        <p:tgtEl>
                                          <p:spTgt spid="49"/>
                                        </p:tgtEl>
                                        <p:attrNameLst>
                                          <p:attrName>fill.type</p:attrName>
                                        </p:attrNameLst>
                                      </p:cBhvr>
                                      <p:to>
                                        <p:strVal val="solid"/>
                                      </p:to>
                                    </p:set>
                                    <p:set>
                                      <p:cBhvr>
                                        <p:cTn id="276" dur="1250" fill="hold"/>
                                        <p:tgtEl>
                                          <p:spTgt spid="49"/>
                                        </p:tgtEl>
                                        <p:attrNameLst>
                                          <p:attrName>fill.on</p:attrName>
                                        </p:attrNameLst>
                                      </p:cBhvr>
                                      <p:to>
                                        <p:strVal val="true"/>
                                      </p:to>
                                    </p:set>
                                  </p:childTnLst>
                                </p:cTn>
                              </p:par>
                            </p:childTnLst>
                          </p:cTn>
                        </p:par>
                        <p:par>
                          <p:cTn id="277" fill="hold">
                            <p:stCondLst>
                              <p:cond delay="6000"/>
                            </p:stCondLst>
                            <p:childTnLst>
                              <p:par>
                                <p:cTn id="278" presetID="19" presetClass="emph" presetSubtype="0" fill="hold" grpId="2" nodeType="afterEffect">
                                  <p:stCondLst>
                                    <p:cond delay="0"/>
                                  </p:stCondLst>
                                  <p:childTnLst>
                                    <p:animClr clrSpc="rgb" dir="cw">
                                      <p:cBhvr override="childStyle">
                                        <p:cTn id="279" dur="1250" fill="hold"/>
                                        <p:tgtEl>
                                          <p:spTgt spid="49"/>
                                        </p:tgtEl>
                                        <p:attrNameLst>
                                          <p:attrName>style.color</p:attrName>
                                        </p:attrNameLst>
                                      </p:cBhvr>
                                      <p:to>
                                        <a:schemeClr val="bg1"/>
                                      </p:to>
                                    </p:animClr>
                                    <p:animClr clrSpc="rgb" dir="cw">
                                      <p:cBhvr>
                                        <p:cTn id="280" dur="1250" fill="hold"/>
                                        <p:tgtEl>
                                          <p:spTgt spid="49"/>
                                        </p:tgtEl>
                                        <p:attrNameLst>
                                          <p:attrName>fillcolor</p:attrName>
                                        </p:attrNameLst>
                                      </p:cBhvr>
                                      <p:to>
                                        <a:schemeClr val="bg1"/>
                                      </p:to>
                                    </p:animClr>
                                    <p:set>
                                      <p:cBhvr>
                                        <p:cTn id="281" dur="1250" fill="hold"/>
                                        <p:tgtEl>
                                          <p:spTgt spid="49"/>
                                        </p:tgtEl>
                                        <p:attrNameLst>
                                          <p:attrName>fill.type</p:attrName>
                                        </p:attrNameLst>
                                      </p:cBhvr>
                                      <p:to>
                                        <p:strVal val="solid"/>
                                      </p:to>
                                    </p:set>
                                    <p:set>
                                      <p:cBhvr>
                                        <p:cTn id="282" dur="1250" fill="hold"/>
                                        <p:tgtEl>
                                          <p:spTgt spid="49"/>
                                        </p:tgtEl>
                                        <p:attrNameLst>
                                          <p:attrName>fill.on</p:attrName>
                                        </p:attrNameLst>
                                      </p:cBhvr>
                                      <p:to>
                                        <p:strVal val="true"/>
                                      </p:to>
                                    </p:set>
                                  </p:childTnLst>
                                </p:cTn>
                              </p:par>
                              <p:par>
                                <p:cTn id="283" presetID="63" presetClass="path" presetSubtype="0" accel="50000" decel="50000" fill="hold" grpId="2" nodeType="withEffect">
                                  <p:stCondLst>
                                    <p:cond delay="0"/>
                                  </p:stCondLst>
                                  <p:childTnLst>
                                    <p:animMotion origin="layout" path="M -0.25834 7.40741E-7 L 0.25 7.40741E-7 " pathEditMode="relative" rAng="0" ptsTypes="AA">
                                      <p:cBhvr>
                                        <p:cTn id="284" dur="4000" fill="hold"/>
                                        <p:tgtEl>
                                          <p:spTgt spid="51"/>
                                        </p:tgtEl>
                                        <p:attrNameLst>
                                          <p:attrName>ppt_x</p:attrName>
                                          <p:attrName>ppt_y</p:attrName>
                                        </p:attrNameLst>
                                      </p:cBhvr>
                                      <p:rCtr x="25417" y="0"/>
                                    </p:animMotion>
                                  </p:childTnLst>
                                </p:cTn>
                              </p:par>
                              <p:par>
                                <p:cTn id="285" presetID="19" presetClass="emph" presetSubtype="0" fill="hold" grpId="1" nodeType="withEffect">
                                  <p:stCondLst>
                                    <p:cond delay="1000"/>
                                  </p:stCondLst>
                                  <p:childTnLst>
                                    <p:animClr clrSpc="rgb" dir="cw">
                                      <p:cBhvr override="childStyle">
                                        <p:cTn id="286" dur="1250" fill="hold"/>
                                        <p:tgtEl>
                                          <p:spTgt spid="47"/>
                                        </p:tgtEl>
                                        <p:attrNameLst>
                                          <p:attrName>style.color</p:attrName>
                                        </p:attrNameLst>
                                      </p:cBhvr>
                                      <p:to>
                                        <a:schemeClr val="hlink"/>
                                      </p:to>
                                    </p:animClr>
                                    <p:animClr clrSpc="rgb" dir="cw">
                                      <p:cBhvr>
                                        <p:cTn id="287" dur="1250" fill="hold"/>
                                        <p:tgtEl>
                                          <p:spTgt spid="47"/>
                                        </p:tgtEl>
                                        <p:attrNameLst>
                                          <p:attrName>fillcolor</p:attrName>
                                        </p:attrNameLst>
                                      </p:cBhvr>
                                      <p:to>
                                        <a:schemeClr val="hlink"/>
                                      </p:to>
                                    </p:animClr>
                                    <p:set>
                                      <p:cBhvr>
                                        <p:cTn id="288" dur="1250" fill="hold"/>
                                        <p:tgtEl>
                                          <p:spTgt spid="47"/>
                                        </p:tgtEl>
                                        <p:attrNameLst>
                                          <p:attrName>fill.type</p:attrName>
                                        </p:attrNameLst>
                                      </p:cBhvr>
                                      <p:to>
                                        <p:strVal val="solid"/>
                                      </p:to>
                                    </p:set>
                                    <p:set>
                                      <p:cBhvr>
                                        <p:cTn id="289" dur="1250" fill="hold"/>
                                        <p:tgtEl>
                                          <p:spTgt spid="47"/>
                                        </p:tgtEl>
                                        <p:attrNameLst>
                                          <p:attrName>fill.on</p:attrName>
                                        </p:attrNameLst>
                                      </p:cBhvr>
                                      <p:to>
                                        <p:strVal val="true"/>
                                      </p:to>
                                    </p:set>
                                  </p:childTnLst>
                                </p:cTn>
                              </p:par>
                              <p:par>
                                <p:cTn id="290" presetID="19" presetClass="emph" presetSubtype="0" fill="hold" grpId="2" nodeType="withEffect">
                                  <p:stCondLst>
                                    <p:cond delay="2000"/>
                                  </p:stCondLst>
                                  <p:childTnLst>
                                    <p:animClr clrSpc="rgb" dir="cw">
                                      <p:cBhvr override="childStyle">
                                        <p:cTn id="291" dur="1250" fill="hold"/>
                                        <p:tgtEl>
                                          <p:spTgt spid="47"/>
                                        </p:tgtEl>
                                        <p:attrNameLst>
                                          <p:attrName>style.color</p:attrName>
                                        </p:attrNameLst>
                                      </p:cBhvr>
                                      <p:to>
                                        <a:schemeClr val="bg1"/>
                                      </p:to>
                                    </p:animClr>
                                    <p:animClr clrSpc="rgb" dir="cw">
                                      <p:cBhvr>
                                        <p:cTn id="292" dur="1250" fill="hold"/>
                                        <p:tgtEl>
                                          <p:spTgt spid="47"/>
                                        </p:tgtEl>
                                        <p:attrNameLst>
                                          <p:attrName>fillcolor</p:attrName>
                                        </p:attrNameLst>
                                      </p:cBhvr>
                                      <p:to>
                                        <a:schemeClr val="bg1"/>
                                      </p:to>
                                    </p:animClr>
                                    <p:set>
                                      <p:cBhvr>
                                        <p:cTn id="293" dur="1250" fill="hold"/>
                                        <p:tgtEl>
                                          <p:spTgt spid="47"/>
                                        </p:tgtEl>
                                        <p:attrNameLst>
                                          <p:attrName>fill.type</p:attrName>
                                        </p:attrNameLst>
                                      </p:cBhvr>
                                      <p:to>
                                        <p:strVal val="solid"/>
                                      </p:to>
                                    </p:set>
                                    <p:set>
                                      <p:cBhvr>
                                        <p:cTn id="294" dur="1250" fill="hold"/>
                                        <p:tgtEl>
                                          <p:spTgt spid="47"/>
                                        </p:tgtEl>
                                        <p:attrNameLst>
                                          <p:attrName>fill.on</p:attrName>
                                        </p:attrNameLst>
                                      </p:cBhvr>
                                      <p:to>
                                        <p:strVal val="true"/>
                                      </p:to>
                                    </p:set>
                                  </p:childTnLst>
                                </p:cTn>
                              </p:par>
                              <p:par>
                                <p:cTn id="295" presetID="19" presetClass="emph" presetSubtype="0" fill="hold" grpId="1" nodeType="withEffect">
                                  <p:stCondLst>
                                    <p:cond delay="3250"/>
                                  </p:stCondLst>
                                  <p:childTnLst>
                                    <p:animClr clrSpc="rgb" dir="cw">
                                      <p:cBhvr override="childStyle">
                                        <p:cTn id="296" dur="1250" fill="hold"/>
                                        <p:tgtEl>
                                          <p:spTgt spid="48"/>
                                        </p:tgtEl>
                                        <p:attrNameLst>
                                          <p:attrName>style.color</p:attrName>
                                        </p:attrNameLst>
                                      </p:cBhvr>
                                      <p:to>
                                        <a:schemeClr val="hlink"/>
                                      </p:to>
                                    </p:animClr>
                                    <p:animClr clrSpc="rgb" dir="cw">
                                      <p:cBhvr>
                                        <p:cTn id="297" dur="1250" fill="hold"/>
                                        <p:tgtEl>
                                          <p:spTgt spid="48"/>
                                        </p:tgtEl>
                                        <p:attrNameLst>
                                          <p:attrName>fillcolor</p:attrName>
                                        </p:attrNameLst>
                                      </p:cBhvr>
                                      <p:to>
                                        <a:schemeClr val="hlink"/>
                                      </p:to>
                                    </p:animClr>
                                    <p:set>
                                      <p:cBhvr>
                                        <p:cTn id="298" dur="1250" fill="hold"/>
                                        <p:tgtEl>
                                          <p:spTgt spid="48"/>
                                        </p:tgtEl>
                                        <p:attrNameLst>
                                          <p:attrName>fill.type</p:attrName>
                                        </p:attrNameLst>
                                      </p:cBhvr>
                                      <p:to>
                                        <p:strVal val="solid"/>
                                      </p:to>
                                    </p:set>
                                    <p:set>
                                      <p:cBhvr>
                                        <p:cTn id="299" dur="1250" fill="hold"/>
                                        <p:tgtEl>
                                          <p:spTgt spid="48"/>
                                        </p:tgtEl>
                                        <p:attrNameLst>
                                          <p:attrName>fill.on</p:attrName>
                                        </p:attrNameLst>
                                      </p:cBhvr>
                                      <p:to>
                                        <p:strVal val="true"/>
                                      </p:to>
                                    </p:set>
                                  </p:childTnLst>
                                </p:cTn>
                              </p:par>
                              <p:par>
                                <p:cTn id="300" presetID="35" presetClass="path" presetSubtype="0" accel="50000" decel="50000" fill="hold" grpId="3" nodeType="withEffect">
                                  <p:stCondLst>
                                    <p:cond delay="4000"/>
                                  </p:stCondLst>
                                  <p:childTnLst>
                                    <p:animMotion origin="layout" path="M 0.25 7.40741E-7 L 3.61111E-6 7.40741E-7 " pathEditMode="relative" rAng="0" ptsTypes="AA">
                                      <p:cBhvr>
                                        <p:cTn id="301" dur="2000" fill="hold"/>
                                        <p:tgtEl>
                                          <p:spTgt spid="51"/>
                                        </p:tgtEl>
                                        <p:attrNameLst>
                                          <p:attrName>ppt_x</p:attrName>
                                          <p:attrName>ppt_y</p:attrName>
                                        </p:attrNameLst>
                                      </p:cBhvr>
                                      <p:rCtr x="-12500" y="0"/>
                                    </p:animMotion>
                                  </p:childTnLst>
                                </p:cTn>
                              </p:par>
                              <p:par>
                                <p:cTn id="302" presetID="19" presetClass="emph" presetSubtype="0" fill="hold" grpId="2" nodeType="withEffect">
                                  <p:stCondLst>
                                    <p:cond delay="4000"/>
                                  </p:stCondLst>
                                  <p:childTnLst>
                                    <p:animClr clrSpc="rgb" dir="cw">
                                      <p:cBhvr override="childStyle">
                                        <p:cTn id="303" dur="1000" fill="hold"/>
                                        <p:tgtEl>
                                          <p:spTgt spid="48"/>
                                        </p:tgtEl>
                                        <p:attrNameLst>
                                          <p:attrName>style.color</p:attrName>
                                        </p:attrNameLst>
                                      </p:cBhvr>
                                      <p:to>
                                        <a:schemeClr val="bg1"/>
                                      </p:to>
                                    </p:animClr>
                                    <p:animClr clrSpc="rgb" dir="cw">
                                      <p:cBhvr>
                                        <p:cTn id="304" dur="1000" fill="hold"/>
                                        <p:tgtEl>
                                          <p:spTgt spid="48"/>
                                        </p:tgtEl>
                                        <p:attrNameLst>
                                          <p:attrName>fillcolor</p:attrName>
                                        </p:attrNameLst>
                                      </p:cBhvr>
                                      <p:to>
                                        <a:schemeClr val="bg1"/>
                                      </p:to>
                                    </p:animClr>
                                    <p:set>
                                      <p:cBhvr>
                                        <p:cTn id="305" dur="1000" fill="hold"/>
                                        <p:tgtEl>
                                          <p:spTgt spid="48"/>
                                        </p:tgtEl>
                                        <p:attrNameLst>
                                          <p:attrName>fill.type</p:attrName>
                                        </p:attrNameLst>
                                      </p:cBhvr>
                                      <p:to>
                                        <p:strVal val="solid"/>
                                      </p:to>
                                    </p:set>
                                    <p:set>
                                      <p:cBhvr>
                                        <p:cTn id="306" dur="1000" fill="hold"/>
                                        <p:tgtEl>
                                          <p:spTgt spid="48"/>
                                        </p:tgtEl>
                                        <p:attrNameLst>
                                          <p:attrName>fill.on</p:attrName>
                                        </p:attrNameLst>
                                      </p:cBhvr>
                                      <p:to>
                                        <p:strVal val="true"/>
                                      </p:to>
                                    </p:set>
                                  </p:childTnLst>
                                </p:cTn>
                              </p:par>
                            </p:childTnLst>
                          </p:cTn>
                        </p:par>
                      </p:childTnLst>
                    </p:cTn>
                  </p:par>
                  <p:par>
                    <p:cTn id="307" fill="hold">
                      <p:stCondLst>
                        <p:cond delay="indefinite"/>
                      </p:stCondLst>
                      <p:childTnLst>
                        <p:par>
                          <p:cTn id="308" fill="hold">
                            <p:stCondLst>
                              <p:cond delay="0"/>
                            </p:stCondLst>
                            <p:childTnLst>
                              <p:par>
                                <p:cTn id="309" presetID="19" presetClass="emph" presetSubtype="0" fill="hold" grpId="4" nodeType="clickEffect">
                                  <p:stCondLst>
                                    <p:cond delay="0"/>
                                  </p:stCondLst>
                                  <p:childTnLst>
                                    <p:animClr clrSpc="rgb" dir="cw">
                                      <p:cBhvr override="childStyle">
                                        <p:cTn id="310" dur="1250" fill="hold"/>
                                        <p:tgtEl>
                                          <p:spTgt spid="47"/>
                                        </p:tgtEl>
                                        <p:attrNameLst>
                                          <p:attrName>style.color</p:attrName>
                                        </p:attrNameLst>
                                      </p:cBhvr>
                                      <p:to>
                                        <a:schemeClr val="hlink"/>
                                      </p:to>
                                    </p:animClr>
                                    <p:animClr clrSpc="rgb" dir="cw">
                                      <p:cBhvr>
                                        <p:cTn id="311" dur="1250" fill="hold"/>
                                        <p:tgtEl>
                                          <p:spTgt spid="47"/>
                                        </p:tgtEl>
                                        <p:attrNameLst>
                                          <p:attrName>fillcolor</p:attrName>
                                        </p:attrNameLst>
                                      </p:cBhvr>
                                      <p:to>
                                        <a:schemeClr val="hlink"/>
                                      </p:to>
                                    </p:animClr>
                                    <p:set>
                                      <p:cBhvr>
                                        <p:cTn id="312" dur="1250" fill="hold"/>
                                        <p:tgtEl>
                                          <p:spTgt spid="47"/>
                                        </p:tgtEl>
                                        <p:attrNameLst>
                                          <p:attrName>fill.type</p:attrName>
                                        </p:attrNameLst>
                                      </p:cBhvr>
                                      <p:to>
                                        <p:strVal val="solid"/>
                                      </p:to>
                                    </p:set>
                                    <p:set>
                                      <p:cBhvr>
                                        <p:cTn id="313" dur="1250" fill="hold"/>
                                        <p:tgtEl>
                                          <p:spTgt spid="47"/>
                                        </p:tgtEl>
                                        <p:attrNameLst>
                                          <p:attrName>fill.on</p:attrName>
                                        </p:attrNameLst>
                                      </p:cBhvr>
                                      <p:to>
                                        <p:strVal val="true"/>
                                      </p:to>
                                    </p:set>
                                  </p:childTnLst>
                                </p:cTn>
                              </p:par>
                            </p:childTnLst>
                          </p:cTn>
                        </p:par>
                        <p:par>
                          <p:cTn id="314" fill="hold">
                            <p:stCondLst>
                              <p:cond delay="1250"/>
                            </p:stCondLst>
                            <p:childTnLst>
                              <p:par>
                                <p:cTn id="315" presetID="32" presetClass="emph" presetSubtype="0" fill="hold" grpId="4" nodeType="afterEffect">
                                  <p:stCondLst>
                                    <p:cond delay="0"/>
                                  </p:stCondLst>
                                  <p:childTnLst>
                                    <p:animRot by="120000">
                                      <p:cBhvr>
                                        <p:cTn id="316" dur="100" fill="hold">
                                          <p:stCondLst>
                                            <p:cond delay="0"/>
                                          </p:stCondLst>
                                        </p:cTn>
                                        <p:tgtEl>
                                          <p:spTgt spid="51"/>
                                        </p:tgtEl>
                                        <p:attrNameLst>
                                          <p:attrName>r</p:attrName>
                                        </p:attrNameLst>
                                      </p:cBhvr>
                                    </p:animRot>
                                    <p:animRot by="-240000">
                                      <p:cBhvr>
                                        <p:cTn id="317" dur="200" fill="hold">
                                          <p:stCondLst>
                                            <p:cond delay="200"/>
                                          </p:stCondLst>
                                        </p:cTn>
                                        <p:tgtEl>
                                          <p:spTgt spid="51"/>
                                        </p:tgtEl>
                                        <p:attrNameLst>
                                          <p:attrName>r</p:attrName>
                                        </p:attrNameLst>
                                      </p:cBhvr>
                                    </p:animRot>
                                    <p:animRot by="240000">
                                      <p:cBhvr>
                                        <p:cTn id="318" dur="200" fill="hold">
                                          <p:stCondLst>
                                            <p:cond delay="400"/>
                                          </p:stCondLst>
                                        </p:cTn>
                                        <p:tgtEl>
                                          <p:spTgt spid="51"/>
                                        </p:tgtEl>
                                        <p:attrNameLst>
                                          <p:attrName>r</p:attrName>
                                        </p:attrNameLst>
                                      </p:cBhvr>
                                    </p:animRot>
                                    <p:animRot by="-240000">
                                      <p:cBhvr>
                                        <p:cTn id="319" dur="200" fill="hold">
                                          <p:stCondLst>
                                            <p:cond delay="600"/>
                                          </p:stCondLst>
                                        </p:cTn>
                                        <p:tgtEl>
                                          <p:spTgt spid="51"/>
                                        </p:tgtEl>
                                        <p:attrNameLst>
                                          <p:attrName>r</p:attrName>
                                        </p:attrNameLst>
                                      </p:cBhvr>
                                    </p:animRot>
                                    <p:animRot by="120000">
                                      <p:cBhvr>
                                        <p:cTn id="320" dur="200" fill="hold">
                                          <p:stCondLst>
                                            <p:cond delay="800"/>
                                          </p:stCondLst>
                                        </p:cTn>
                                        <p:tgtEl>
                                          <p:spTgt spid="51"/>
                                        </p:tgtEl>
                                        <p:attrNameLst>
                                          <p:attrName>r</p:attrName>
                                        </p:attrNameLst>
                                      </p:cBhvr>
                                    </p:animRot>
                                  </p:childTnLst>
                                </p:cTn>
                              </p:par>
                            </p:childTnLst>
                          </p:cTn>
                        </p:par>
                      </p:childTnLst>
                    </p:cTn>
                  </p:par>
                  <p:par>
                    <p:cTn id="321" fill="hold">
                      <p:stCondLst>
                        <p:cond delay="indefinite"/>
                      </p:stCondLst>
                      <p:childTnLst>
                        <p:par>
                          <p:cTn id="322" fill="hold">
                            <p:stCondLst>
                              <p:cond delay="0"/>
                            </p:stCondLst>
                            <p:childTnLst>
                              <p:par>
                                <p:cTn id="323" presetID="10" presetClass="exit" presetSubtype="0" fill="hold" grpId="3" nodeType="clickEffect">
                                  <p:stCondLst>
                                    <p:cond delay="0"/>
                                  </p:stCondLst>
                                  <p:childTnLst>
                                    <p:animEffect transition="out" filter="fade">
                                      <p:cBhvr>
                                        <p:cTn id="324" dur="500"/>
                                        <p:tgtEl>
                                          <p:spTgt spid="47"/>
                                        </p:tgtEl>
                                      </p:cBhvr>
                                    </p:animEffect>
                                    <p:set>
                                      <p:cBhvr>
                                        <p:cTn id="325" dur="1" fill="hold">
                                          <p:stCondLst>
                                            <p:cond delay="499"/>
                                          </p:stCondLst>
                                        </p:cTn>
                                        <p:tgtEl>
                                          <p:spTgt spid="47"/>
                                        </p:tgtEl>
                                        <p:attrNameLst>
                                          <p:attrName>style.visibility</p:attrName>
                                        </p:attrNameLst>
                                      </p:cBhvr>
                                      <p:to>
                                        <p:strVal val="hidden"/>
                                      </p:to>
                                    </p:set>
                                  </p:childTnLst>
                                </p:cTn>
                              </p:par>
                              <p:par>
                                <p:cTn id="326" presetID="10" presetClass="exit" presetSubtype="0" fill="hold" grpId="3" nodeType="withEffect">
                                  <p:stCondLst>
                                    <p:cond delay="0"/>
                                  </p:stCondLst>
                                  <p:childTnLst>
                                    <p:animEffect transition="out" filter="fade">
                                      <p:cBhvr>
                                        <p:cTn id="327" dur="500"/>
                                        <p:tgtEl>
                                          <p:spTgt spid="48"/>
                                        </p:tgtEl>
                                      </p:cBhvr>
                                    </p:animEffect>
                                    <p:set>
                                      <p:cBhvr>
                                        <p:cTn id="328" dur="1" fill="hold">
                                          <p:stCondLst>
                                            <p:cond delay="499"/>
                                          </p:stCondLst>
                                        </p:cTn>
                                        <p:tgtEl>
                                          <p:spTgt spid="48"/>
                                        </p:tgtEl>
                                        <p:attrNameLst>
                                          <p:attrName>style.visibility</p:attrName>
                                        </p:attrNameLst>
                                      </p:cBhvr>
                                      <p:to>
                                        <p:strVal val="hidden"/>
                                      </p:to>
                                    </p:set>
                                  </p:childTnLst>
                                </p:cTn>
                              </p:par>
                              <p:par>
                                <p:cTn id="329" presetID="10" presetClass="exit" presetSubtype="0" fill="hold" grpId="3" nodeType="withEffect">
                                  <p:stCondLst>
                                    <p:cond delay="0"/>
                                  </p:stCondLst>
                                  <p:childTnLst>
                                    <p:animEffect transition="out" filter="fade">
                                      <p:cBhvr>
                                        <p:cTn id="330" dur="500"/>
                                        <p:tgtEl>
                                          <p:spTgt spid="49"/>
                                        </p:tgtEl>
                                      </p:cBhvr>
                                    </p:animEffect>
                                    <p:set>
                                      <p:cBhvr>
                                        <p:cTn id="331" dur="1" fill="hold">
                                          <p:stCondLst>
                                            <p:cond delay="499"/>
                                          </p:stCondLst>
                                        </p:cTn>
                                        <p:tgtEl>
                                          <p:spTgt spid="49"/>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50"/>
                                        </p:tgtEl>
                                      </p:cBhvr>
                                    </p:animEffect>
                                    <p:set>
                                      <p:cBhvr>
                                        <p:cTn id="334" dur="1" fill="hold">
                                          <p:stCondLst>
                                            <p:cond delay="499"/>
                                          </p:stCondLst>
                                        </p:cTn>
                                        <p:tgtEl>
                                          <p:spTgt spid="50"/>
                                        </p:tgtEl>
                                        <p:attrNameLst>
                                          <p:attrName>style.visibility</p:attrName>
                                        </p:attrNameLst>
                                      </p:cBhvr>
                                      <p:to>
                                        <p:strVal val="hidden"/>
                                      </p:to>
                                    </p:set>
                                  </p:childTnLst>
                                </p:cTn>
                              </p:par>
                              <p:par>
                                <p:cTn id="335" presetID="10" presetClass="exit" presetSubtype="0" fill="hold" grpId="5" nodeType="withEffect">
                                  <p:stCondLst>
                                    <p:cond delay="0"/>
                                  </p:stCondLst>
                                  <p:childTnLst>
                                    <p:animEffect transition="out" filter="fade">
                                      <p:cBhvr>
                                        <p:cTn id="336" dur="500"/>
                                        <p:tgtEl>
                                          <p:spTgt spid="51"/>
                                        </p:tgtEl>
                                      </p:cBhvr>
                                    </p:animEffect>
                                    <p:set>
                                      <p:cBhvr>
                                        <p:cTn id="337" dur="1" fill="hold">
                                          <p:stCondLst>
                                            <p:cond delay="499"/>
                                          </p:stCondLst>
                                        </p:cTn>
                                        <p:tgtEl>
                                          <p:spTgt spid="51"/>
                                        </p:tgtEl>
                                        <p:attrNameLst>
                                          <p:attrName>style.visibility</p:attrName>
                                        </p:attrNameLst>
                                      </p:cBhvr>
                                      <p:to>
                                        <p:strVal val="hidden"/>
                                      </p:to>
                                    </p:set>
                                  </p:childTnLst>
                                </p:cTn>
                              </p:par>
                              <p:par>
                                <p:cTn id="338" presetID="10" presetClass="exit" presetSubtype="0" fill="hold" grpId="1" nodeType="withEffect">
                                  <p:stCondLst>
                                    <p:cond delay="0"/>
                                  </p:stCondLst>
                                  <p:childTnLst>
                                    <p:animEffect transition="out" filter="fade">
                                      <p:cBhvr>
                                        <p:cTn id="339" dur="500"/>
                                        <p:tgtEl>
                                          <p:spTgt spid="43"/>
                                        </p:tgtEl>
                                      </p:cBhvr>
                                    </p:animEffect>
                                    <p:set>
                                      <p:cBhvr>
                                        <p:cTn id="340" dur="1" fill="hold">
                                          <p:stCondLst>
                                            <p:cond delay="499"/>
                                          </p:stCondLst>
                                        </p:cTn>
                                        <p:tgtEl>
                                          <p:spTgt spid="43"/>
                                        </p:tgtEl>
                                        <p:attrNameLst>
                                          <p:attrName>style.visibility</p:attrName>
                                        </p:attrNameLst>
                                      </p:cBhvr>
                                      <p:to>
                                        <p:strVal val="hidden"/>
                                      </p:to>
                                    </p:set>
                                  </p:childTnLst>
                                </p:cTn>
                              </p:par>
                              <p:par>
                                <p:cTn id="341" presetID="10" presetClass="exit" presetSubtype="0" fill="hold" nodeType="withEffect">
                                  <p:stCondLst>
                                    <p:cond delay="0"/>
                                  </p:stCondLst>
                                  <p:childTnLst>
                                    <p:animEffect transition="out" filter="fade">
                                      <p:cBhvr>
                                        <p:cTn id="342" dur="500"/>
                                        <p:tgtEl>
                                          <p:spTgt spid="44"/>
                                        </p:tgtEl>
                                      </p:cBhvr>
                                    </p:animEffect>
                                    <p:set>
                                      <p:cBhvr>
                                        <p:cTn id="343" dur="1" fill="hold">
                                          <p:stCondLst>
                                            <p:cond delay="499"/>
                                          </p:stCondLst>
                                        </p:cTn>
                                        <p:tgtEl>
                                          <p:spTgt spid="44"/>
                                        </p:tgtEl>
                                        <p:attrNameLst>
                                          <p:attrName>style.visibility</p:attrName>
                                        </p:attrNameLst>
                                      </p:cBhvr>
                                      <p:to>
                                        <p:strVal val="hidden"/>
                                      </p:to>
                                    </p:set>
                                  </p:childTnLst>
                                </p:cTn>
                              </p:par>
                              <p:par>
                                <p:cTn id="344" presetID="10" presetClass="exit" presetSubtype="0" fill="hold" nodeType="withEffect">
                                  <p:stCondLst>
                                    <p:cond delay="0"/>
                                  </p:stCondLst>
                                  <p:childTnLst>
                                    <p:animEffect transition="out" filter="fade">
                                      <p:cBhvr>
                                        <p:cTn id="345" dur="500"/>
                                        <p:tgtEl>
                                          <p:spTgt spid="46"/>
                                        </p:tgtEl>
                                      </p:cBhvr>
                                    </p:animEffect>
                                    <p:set>
                                      <p:cBhvr>
                                        <p:cTn id="346" dur="1" fill="hold">
                                          <p:stCondLst>
                                            <p:cond delay="499"/>
                                          </p:stCondLst>
                                        </p:cTn>
                                        <p:tgtEl>
                                          <p:spTgt spid="46"/>
                                        </p:tgtEl>
                                        <p:attrNameLst>
                                          <p:attrName>style.visibility</p:attrName>
                                        </p:attrNameLst>
                                      </p:cBhvr>
                                      <p:to>
                                        <p:strVal val="hidden"/>
                                      </p:to>
                                    </p:set>
                                  </p:childTnLst>
                                </p:cTn>
                              </p:par>
                            </p:childTnLst>
                          </p:cTn>
                        </p:par>
                        <p:par>
                          <p:cTn id="347" fill="hold">
                            <p:stCondLst>
                              <p:cond delay="500"/>
                            </p:stCondLst>
                            <p:childTnLst>
                              <p:par>
                                <p:cTn id="348" presetID="10" presetClass="entr" presetSubtype="0" fill="hold" grpId="0" nodeType="afterEffect">
                                  <p:stCondLst>
                                    <p:cond delay="0"/>
                                  </p:stCondLst>
                                  <p:childTnLst>
                                    <p:set>
                                      <p:cBhvr>
                                        <p:cTn id="349" dur="1" fill="hold">
                                          <p:stCondLst>
                                            <p:cond delay="0"/>
                                          </p:stCondLst>
                                        </p:cTn>
                                        <p:tgtEl>
                                          <p:spTgt spid="57"/>
                                        </p:tgtEl>
                                        <p:attrNameLst>
                                          <p:attrName>style.visibility</p:attrName>
                                        </p:attrNameLst>
                                      </p:cBhvr>
                                      <p:to>
                                        <p:strVal val="visible"/>
                                      </p:to>
                                    </p:set>
                                    <p:animEffect transition="in" filter="fade">
                                      <p:cBhvr>
                                        <p:cTn id="350" dur="500"/>
                                        <p:tgtEl>
                                          <p:spTgt spid="57"/>
                                        </p:tgtEl>
                                      </p:cBhvr>
                                    </p:animEffect>
                                  </p:childTnLst>
                                </p:cTn>
                              </p:par>
                            </p:childTnLst>
                          </p:cTn>
                        </p:par>
                        <p:par>
                          <p:cTn id="351" fill="hold">
                            <p:stCondLst>
                              <p:cond delay="1000"/>
                            </p:stCondLst>
                            <p:childTnLst>
                              <p:par>
                                <p:cTn id="352" presetID="22" presetClass="entr" presetSubtype="1" fill="hold" nodeType="afterEffect">
                                  <p:stCondLst>
                                    <p:cond delay="0"/>
                                  </p:stCondLst>
                                  <p:childTnLst>
                                    <p:set>
                                      <p:cBhvr>
                                        <p:cTn id="353" dur="1" fill="hold">
                                          <p:stCondLst>
                                            <p:cond delay="0"/>
                                          </p:stCondLst>
                                        </p:cTn>
                                        <p:tgtEl>
                                          <p:spTgt spid="58"/>
                                        </p:tgtEl>
                                        <p:attrNameLst>
                                          <p:attrName>style.visibility</p:attrName>
                                        </p:attrNameLst>
                                      </p:cBhvr>
                                      <p:to>
                                        <p:strVal val="visible"/>
                                      </p:to>
                                    </p:set>
                                    <p:animEffect transition="in" filter="wipe(up)">
                                      <p:cBhvr>
                                        <p:cTn id="354" dur="500"/>
                                        <p:tgtEl>
                                          <p:spTgt spid="58"/>
                                        </p:tgtEl>
                                      </p:cBhvr>
                                    </p:animEffect>
                                  </p:childTnLst>
                                </p:cTn>
                              </p:par>
                            </p:childTnLst>
                          </p:cTn>
                        </p:par>
                        <p:par>
                          <p:cTn id="355" fill="hold">
                            <p:stCondLst>
                              <p:cond delay="1500"/>
                            </p:stCondLst>
                            <p:childTnLst>
                              <p:par>
                                <p:cTn id="356" presetID="10" presetClass="entr" presetSubtype="0" fill="hold" nodeType="afterEffect">
                                  <p:stCondLst>
                                    <p:cond delay="0"/>
                                  </p:stCondLst>
                                  <p:childTnLst>
                                    <p:set>
                                      <p:cBhvr>
                                        <p:cTn id="357" dur="1" fill="hold">
                                          <p:stCondLst>
                                            <p:cond delay="0"/>
                                          </p:stCondLst>
                                        </p:cTn>
                                        <p:tgtEl>
                                          <p:spTgt spid="60"/>
                                        </p:tgtEl>
                                        <p:attrNameLst>
                                          <p:attrName>style.visibility</p:attrName>
                                        </p:attrNameLst>
                                      </p:cBhvr>
                                      <p:to>
                                        <p:strVal val="visible"/>
                                      </p:to>
                                    </p:set>
                                    <p:animEffect transition="in" filter="fade">
                                      <p:cBhvr>
                                        <p:cTn id="358" dur="500"/>
                                        <p:tgtEl>
                                          <p:spTgt spid="60"/>
                                        </p:tgtEl>
                                      </p:cBhvr>
                                    </p:animEffect>
                                  </p:childTnLst>
                                </p:cTn>
                              </p:par>
                            </p:childTnLst>
                          </p:cTn>
                        </p:par>
                        <p:par>
                          <p:cTn id="359" fill="hold">
                            <p:stCondLst>
                              <p:cond delay="2000"/>
                            </p:stCondLst>
                            <p:childTnLst>
                              <p:par>
                                <p:cTn id="360" presetID="32" presetClass="emph" presetSubtype="0" fill="hold" nodeType="afterEffect">
                                  <p:stCondLst>
                                    <p:cond delay="0"/>
                                  </p:stCondLst>
                                  <p:childTnLst>
                                    <p:animRot by="120000">
                                      <p:cBhvr>
                                        <p:cTn id="361" dur="100" fill="hold">
                                          <p:stCondLst>
                                            <p:cond delay="0"/>
                                          </p:stCondLst>
                                        </p:cTn>
                                        <p:tgtEl>
                                          <p:spTgt spid="60"/>
                                        </p:tgtEl>
                                        <p:attrNameLst>
                                          <p:attrName>r</p:attrName>
                                        </p:attrNameLst>
                                      </p:cBhvr>
                                    </p:animRot>
                                    <p:animRot by="-240000">
                                      <p:cBhvr>
                                        <p:cTn id="362" dur="200" fill="hold">
                                          <p:stCondLst>
                                            <p:cond delay="200"/>
                                          </p:stCondLst>
                                        </p:cTn>
                                        <p:tgtEl>
                                          <p:spTgt spid="60"/>
                                        </p:tgtEl>
                                        <p:attrNameLst>
                                          <p:attrName>r</p:attrName>
                                        </p:attrNameLst>
                                      </p:cBhvr>
                                    </p:animRot>
                                    <p:animRot by="240000">
                                      <p:cBhvr>
                                        <p:cTn id="363" dur="200" fill="hold">
                                          <p:stCondLst>
                                            <p:cond delay="400"/>
                                          </p:stCondLst>
                                        </p:cTn>
                                        <p:tgtEl>
                                          <p:spTgt spid="60"/>
                                        </p:tgtEl>
                                        <p:attrNameLst>
                                          <p:attrName>r</p:attrName>
                                        </p:attrNameLst>
                                      </p:cBhvr>
                                    </p:animRot>
                                    <p:animRot by="-240000">
                                      <p:cBhvr>
                                        <p:cTn id="364" dur="200" fill="hold">
                                          <p:stCondLst>
                                            <p:cond delay="600"/>
                                          </p:stCondLst>
                                        </p:cTn>
                                        <p:tgtEl>
                                          <p:spTgt spid="60"/>
                                        </p:tgtEl>
                                        <p:attrNameLst>
                                          <p:attrName>r</p:attrName>
                                        </p:attrNameLst>
                                      </p:cBhvr>
                                    </p:animRot>
                                    <p:animRot by="120000">
                                      <p:cBhvr>
                                        <p:cTn id="365" dur="200" fill="hold">
                                          <p:stCondLst>
                                            <p:cond delay="800"/>
                                          </p:stCondLst>
                                        </p:cTn>
                                        <p:tgtEl>
                                          <p:spTgt spid="60"/>
                                        </p:tgtEl>
                                        <p:attrNameLst>
                                          <p:attrName>r</p:attrName>
                                        </p:attrNameLst>
                                      </p:cBhvr>
                                    </p:animRot>
                                  </p:childTnLst>
                                </p:cTn>
                              </p:par>
                            </p:childTnLst>
                          </p:cTn>
                        </p:par>
                        <p:par>
                          <p:cTn id="366" fill="hold">
                            <p:stCondLst>
                              <p:cond delay="3000"/>
                            </p:stCondLst>
                            <p:childTnLst>
                              <p:par>
                                <p:cTn id="367" presetID="10" presetClass="entr" presetSubtype="0" fill="hold" grpId="0" nodeType="afterEffect">
                                  <p:stCondLst>
                                    <p:cond delay="0"/>
                                  </p:stCondLst>
                                  <p:childTnLst>
                                    <p:set>
                                      <p:cBhvr>
                                        <p:cTn id="368" dur="1" fill="hold">
                                          <p:stCondLst>
                                            <p:cond delay="0"/>
                                          </p:stCondLst>
                                        </p:cTn>
                                        <p:tgtEl>
                                          <p:spTgt spid="61"/>
                                        </p:tgtEl>
                                        <p:attrNameLst>
                                          <p:attrName>style.visibility</p:attrName>
                                        </p:attrNameLst>
                                      </p:cBhvr>
                                      <p:to>
                                        <p:strVal val="visible"/>
                                      </p:to>
                                    </p:set>
                                    <p:animEffect transition="in" filter="fade">
                                      <p:cBhvr>
                                        <p:cTn id="369" dur="500"/>
                                        <p:tgtEl>
                                          <p:spTgt spid="61"/>
                                        </p:tgtEl>
                                      </p:cBhvr>
                                    </p:animEffect>
                                  </p:childTnLst>
                                </p:cTn>
                              </p:par>
                              <p:par>
                                <p:cTn id="370" presetID="10" presetClass="entr" presetSubtype="0" fill="hold" grpId="0" nodeType="withEffect">
                                  <p:stCondLst>
                                    <p:cond delay="0"/>
                                  </p:stCondLst>
                                  <p:childTnLst>
                                    <p:set>
                                      <p:cBhvr>
                                        <p:cTn id="371" dur="1" fill="hold">
                                          <p:stCondLst>
                                            <p:cond delay="0"/>
                                          </p:stCondLst>
                                        </p:cTn>
                                        <p:tgtEl>
                                          <p:spTgt spid="62"/>
                                        </p:tgtEl>
                                        <p:attrNameLst>
                                          <p:attrName>style.visibility</p:attrName>
                                        </p:attrNameLst>
                                      </p:cBhvr>
                                      <p:to>
                                        <p:strVal val="visible"/>
                                      </p:to>
                                    </p:set>
                                    <p:animEffect transition="in" filter="fade">
                                      <p:cBhvr>
                                        <p:cTn id="372" dur="500"/>
                                        <p:tgtEl>
                                          <p:spTgt spid="62"/>
                                        </p:tgtEl>
                                      </p:cBhvr>
                                    </p:animEffect>
                                  </p:childTnLst>
                                </p:cTn>
                              </p:par>
                              <p:par>
                                <p:cTn id="373" presetID="10" presetClass="entr" presetSubtype="0" fill="hold" grpId="0" nodeType="withEffect">
                                  <p:stCondLst>
                                    <p:cond delay="0"/>
                                  </p:stCondLst>
                                  <p:childTnLst>
                                    <p:set>
                                      <p:cBhvr>
                                        <p:cTn id="374" dur="1" fill="hold">
                                          <p:stCondLst>
                                            <p:cond delay="0"/>
                                          </p:stCondLst>
                                        </p:cTn>
                                        <p:tgtEl>
                                          <p:spTgt spid="63"/>
                                        </p:tgtEl>
                                        <p:attrNameLst>
                                          <p:attrName>style.visibility</p:attrName>
                                        </p:attrNameLst>
                                      </p:cBhvr>
                                      <p:to>
                                        <p:strVal val="visible"/>
                                      </p:to>
                                    </p:set>
                                    <p:animEffect transition="in" filter="fade">
                                      <p:cBhvr>
                                        <p:cTn id="375" dur="500"/>
                                        <p:tgtEl>
                                          <p:spTgt spid="63"/>
                                        </p:tgtEl>
                                      </p:cBhvr>
                                    </p:animEffect>
                                  </p:childTnLst>
                                </p:cTn>
                              </p:par>
                              <p:par>
                                <p:cTn id="376" presetID="10" presetClass="entr" presetSubtype="0" fill="hold" nodeType="withEffect">
                                  <p:stCondLst>
                                    <p:cond delay="0"/>
                                  </p:stCondLst>
                                  <p:childTnLst>
                                    <p:set>
                                      <p:cBhvr>
                                        <p:cTn id="377" dur="1" fill="hold">
                                          <p:stCondLst>
                                            <p:cond delay="0"/>
                                          </p:stCondLst>
                                        </p:cTn>
                                        <p:tgtEl>
                                          <p:spTgt spid="64"/>
                                        </p:tgtEl>
                                        <p:attrNameLst>
                                          <p:attrName>style.visibility</p:attrName>
                                        </p:attrNameLst>
                                      </p:cBhvr>
                                      <p:to>
                                        <p:strVal val="visible"/>
                                      </p:to>
                                    </p:set>
                                    <p:animEffect transition="in" filter="fade">
                                      <p:cBhvr>
                                        <p:cTn id="378" dur="500"/>
                                        <p:tgtEl>
                                          <p:spTgt spid="64"/>
                                        </p:tgtEl>
                                      </p:cBhvr>
                                    </p:animEffect>
                                  </p:childTnLst>
                                </p:cTn>
                              </p:par>
                            </p:childTnLst>
                          </p:cTn>
                        </p:par>
                        <p:par>
                          <p:cTn id="379" fill="hold">
                            <p:stCondLst>
                              <p:cond delay="3500"/>
                            </p:stCondLst>
                            <p:childTnLst>
                              <p:par>
                                <p:cTn id="380" presetID="10" presetClass="entr" presetSubtype="0" fill="hold" grpId="0" nodeType="afterEffect">
                                  <p:stCondLst>
                                    <p:cond delay="0"/>
                                  </p:stCondLst>
                                  <p:childTnLst>
                                    <p:set>
                                      <p:cBhvr>
                                        <p:cTn id="381" dur="1" fill="hold">
                                          <p:stCondLst>
                                            <p:cond delay="0"/>
                                          </p:stCondLst>
                                        </p:cTn>
                                        <p:tgtEl>
                                          <p:spTgt spid="65"/>
                                        </p:tgtEl>
                                        <p:attrNameLst>
                                          <p:attrName>style.visibility</p:attrName>
                                        </p:attrNameLst>
                                      </p:cBhvr>
                                      <p:to>
                                        <p:strVal val="visible"/>
                                      </p:to>
                                    </p:set>
                                    <p:animEffect transition="in" filter="fade">
                                      <p:cBhvr>
                                        <p:cTn id="382" dur="500"/>
                                        <p:tgtEl>
                                          <p:spTgt spid="65"/>
                                        </p:tgtEl>
                                      </p:cBhvr>
                                    </p:animEffect>
                                  </p:childTnLst>
                                </p:cTn>
                              </p:par>
                            </p:childTnLst>
                          </p:cTn>
                        </p:par>
                        <p:par>
                          <p:cTn id="383" fill="hold">
                            <p:stCondLst>
                              <p:cond delay="4000"/>
                            </p:stCondLst>
                            <p:childTnLst>
                              <p:par>
                                <p:cTn id="384" presetID="35" presetClass="path" presetSubtype="0" accel="50000" decel="50000" fill="hold" grpId="1" nodeType="afterEffect">
                                  <p:stCondLst>
                                    <p:cond delay="0"/>
                                  </p:stCondLst>
                                  <p:childTnLst>
                                    <p:animMotion origin="layout" path="M 0 7.40741E-7 L -0.25833 7.40741E-7 " pathEditMode="relative" rAng="0" ptsTypes="AA">
                                      <p:cBhvr>
                                        <p:cTn id="385" dur="2000" fill="hold"/>
                                        <p:tgtEl>
                                          <p:spTgt spid="65"/>
                                        </p:tgtEl>
                                        <p:attrNameLst>
                                          <p:attrName>ppt_x</p:attrName>
                                          <p:attrName>ppt_y</p:attrName>
                                        </p:attrNameLst>
                                      </p:cBhvr>
                                      <p:rCtr x="-12917" y="0"/>
                                    </p:animMotion>
                                  </p:childTnLst>
                                </p:cTn>
                              </p:par>
                              <p:par>
                                <p:cTn id="386" presetID="19" presetClass="emph" presetSubtype="0" fill="hold" grpId="1" nodeType="withEffect">
                                  <p:stCondLst>
                                    <p:cond delay="750"/>
                                  </p:stCondLst>
                                  <p:childTnLst>
                                    <p:animClr clrSpc="rgb" dir="cw">
                                      <p:cBhvr override="childStyle">
                                        <p:cTn id="387" dur="1250" fill="hold"/>
                                        <p:tgtEl>
                                          <p:spTgt spid="63"/>
                                        </p:tgtEl>
                                        <p:attrNameLst>
                                          <p:attrName>style.color</p:attrName>
                                        </p:attrNameLst>
                                      </p:cBhvr>
                                      <p:to>
                                        <a:schemeClr val="hlink"/>
                                      </p:to>
                                    </p:animClr>
                                    <p:animClr clrSpc="rgb" dir="cw">
                                      <p:cBhvr>
                                        <p:cTn id="388" dur="1250" fill="hold"/>
                                        <p:tgtEl>
                                          <p:spTgt spid="63"/>
                                        </p:tgtEl>
                                        <p:attrNameLst>
                                          <p:attrName>fillcolor</p:attrName>
                                        </p:attrNameLst>
                                      </p:cBhvr>
                                      <p:to>
                                        <a:schemeClr val="hlink"/>
                                      </p:to>
                                    </p:animClr>
                                    <p:set>
                                      <p:cBhvr>
                                        <p:cTn id="389" dur="1250" fill="hold"/>
                                        <p:tgtEl>
                                          <p:spTgt spid="63"/>
                                        </p:tgtEl>
                                        <p:attrNameLst>
                                          <p:attrName>fill.type</p:attrName>
                                        </p:attrNameLst>
                                      </p:cBhvr>
                                      <p:to>
                                        <p:strVal val="solid"/>
                                      </p:to>
                                    </p:set>
                                    <p:set>
                                      <p:cBhvr>
                                        <p:cTn id="390" dur="1250" fill="hold"/>
                                        <p:tgtEl>
                                          <p:spTgt spid="63"/>
                                        </p:tgtEl>
                                        <p:attrNameLst>
                                          <p:attrName>fill.on</p:attrName>
                                        </p:attrNameLst>
                                      </p:cBhvr>
                                      <p:to>
                                        <p:strVal val="true"/>
                                      </p:to>
                                    </p:set>
                                  </p:childTnLst>
                                </p:cTn>
                              </p:par>
                            </p:childTnLst>
                          </p:cTn>
                        </p:par>
                        <p:par>
                          <p:cTn id="391" fill="hold">
                            <p:stCondLst>
                              <p:cond delay="6000"/>
                            </p:stCondLst>
                            <p:childTnLst>
                              <p:par>
                                <p:cTn id="392" presetID="19" presetClass="emph" presetSubtype="0" fill="hold" grpId="2" nodeType="afterEffect">
                                  <p:stCondLst>
                                    <p:cond delay="0"/>
                                  </p:stCondLst>
                                  <p:childTnLst>
                                    <p:animClr clrSpc="rgb" dir="cw">
                                      <p:cBhvr override="childStyle">
                                        <p:cTn id="393" dur="1250" fill="hold"/>
                                        <p:tgtEl>
                                          <p:spTgt spid="63"/>
                                        </p:tgtEl>
                                        <p:attrNameLst>
                                          <p:attrName>style.color</p:attrName>
                                        </p:attrNameLst>
                                      </p:cBhvr>
                                      <p:to>
                                        <a:schemeClr val="bg1"/>
                                      </p:to>
                                    </p:animClr>
                                    <p:animClr clrSpc="rgb" dir="cw">
                                      <p:cBhvr>
                                        <p:cTn id="394" dur="1250" fill="hold"/>
                                        <p:tgtEl>
                                          <p:spTgt spid="63"/>
                                        </p:tgtEl>
                                        <p:attrNameLst>
                                          <p:attrName>fillcolor</p:attrName>
                                        </p:attrNameLst>
                                      </p:cBhvr>
                                      <p:to>
                                        <a:schemeClr val="bg1"/>
                                      </p:to>
                                    </p:animClr>
                                    <p:set>
                                      <p:cBhvr>
                                        <p:cTn id="395" dur="1250" fill="hold"/>
                                        <p:tgtEl>
                                          <p:spTgt spid="63"/>
                                        </p:tgtEl>
                                        <p:attrNameLst>
                                          <p:attrName>fill.type</p:attrName>
                                        </p:attrNameLst>
                                      </p:cBhvr>
                                      <p:to>
                                        <p:strVal val="solid"/>
                                      </p:to>
                                    </p:set>
                                    <p:set>
                                      <p:cBhvr>
                                        <p:cTn id="396" dur="1250" fill="hold"/>
                                        <p:tgtEl>
                                          <p:spTgt spid="63"/>
                                        </p:tgtEl>
                                        <p:attrNameLst>
                                          <p:attrName>fill.on</p:attrName>
                                        </p:attrNameLst>
                                      </p:cBhvr>
                                      <p:to>
                                        <p:strVal val="true"/>
                                      </p:to>
                                    </p:set>
                                  </p:childTnLst>
                                </p:cTn>
                              </p:par>
                              <p:par>
                                <p:cTn id="397" presetID="63" presetClass="path" presetSubtype="0" accel="50000" decel="50000" fill="hold" grpId="2" nodeType="withEffect">
                                  <p:stCondLst>
                                    <p:cond delay="0"/>
                                  </p:stCondLst>
                                  <p:childTnLst>
                                    <p:animMotion origin="layout" path="M -0.25833 7.40741E-7 L 0.25 7.40741E-7 " pathEditMode="relative" rAng="0" ptsTypes="AA">
                                      <p:cBhvr>
                                        <p:cTn id="398" dur="4000" fill="hold"/>
                                        <p:tgtEl>
                                          <p:spTgt spid="65"/>
                                        </p:tgtEl>
                                        <p:attrNameLst>
                                          <p:attrName>ppt_x</p:attrName>
                                          <p:attrName>ppt_y</p:attrName>
                                        </p:attrNameLst>
                                      </p:cBhvr>
                                      <p:rCtr x="25417" y="0"/>
                                    </p:animMotion>
                                  </p:childTnLst>
                                </p:cTn>
                              </p:par>
                              <p:par>
                                <p:cTn id="399" presetID="19" presetClass="emph" presetSubtype="0" fill="hold" grpId="1" nodeType="withEffect">
                                  <p:stCondLst>
                                    <p:cond delay="1000"/>
                                  </p:stCondLst>
                                  <p:childTnLst>
                                    <p:animClr clrSpc="rgb" dir="cw">
                                      <p:cBhvr override="childStyle">
                                        <p:cTn id="400" dur="1250" fill="hold"/>
                                        <p:tgtEl>
                                          <p:spTgt spid="61"/>
                                        </p:tgtEl>
                                        <p:attrNameLst>
                                          <p:attrName>style.color</p:attrName>
                                        </p:attrNameLst>
                                      </p:cBhvr>
                                      <p:to>
                                        <a:schemeClr val="hlink"/>
                                      </p:to>
                                    </p:animClr>
                                    <p:animClr clrSpc="rgb" dir="cw">
                                      <p:cBhvr>
                                        <p:cTn id="401" dur="1250" fill="hold"/>
                                        <p:tgtEl>
                                          <p:spTgt spid="61"/>
                                        </p:tgtEl>
                                        <p:attrNameLst>
                                          <p:attrName>fillcolor</p:attrName>
                                        </p:attrNameLst>
                                      </p:cBhvr>
                                      <p:to>
                                        <a:schemeClr val="hlink"/>
                                      </p:to>
                                    </p:animClr>
                                    <p:set>
                                      <p:cBhvr>
                                        <p:cTn id="402" dur="1250" fill="hold"/>
                                        <p:tgtEl>
                                          <p:spTgt spid="61"/>
                                        </p:tgtEl>
                                        <p:attrNameLst>
                                          <p:attrName>fill.type</p:attrName>
                                        </p:attrNameLst>
                                      </p:cBhvr>
                                      <p:to>
                                        <p:strVal val="solid"/>
                                      </p:to>
                                    </p:set>
                                    <p:set>
                                      <p:cBhvr>
                                        <p:cTn id="403" dur="1250" fill="hold"/>
                                        <p:tgtEl>
                                          <p:spTgt spid="61"/>
                                        </p:tgtEl>
                                        <p:attrNameLst>
                                          <p:attrName>fill.on</p:attrName>
                                        </p:attrNameLst>
                                      </p:cBhvr>
                                      <p:to>
                                        <p:strVal val="true"/>
                                      </p:to>
                                    </p:set>
                                  </p:childTnLst>
                                </p:cTn>
                              </p:par>
                              <p:par>
                                <p:cTn id="404" presetID="19" presetClass="emph" presetSubtype="0" fill="hold" grpId="2" nodeType="withEffect">
                                  <p:stCondLst>
                                    <p:cond delay="2000"/>
                                  </p:stCondLst>
                                  <p:childTnLst>
                                    <p:animClr clrSpc="rgb" dir="cw">
                                      <p:cBhvr override="childStyle">
                                        <p:cTn id="405" dur="1250" fill="hold"/>
                                        <p:tgtEl>
                                          <p:spTgt spid="61"/>
                                        </p:tgtEl>
                                        <p:attrNameLst>
                                          <p:attrName>style.color</p:attrName>
                                        </p:attrNameLst>
                                      </p:cBhvr>
                                      <p:to>
                                        <a:schemeClr val="bg1"/>
                                      </p:to>
                                    </p:animClr>
                                    <p:animClr clrSpc="rgb" dir="cw">
                                      <p:cBhvr>
                                        <p:cTn id="406" dur="1250" fill="hold"/>
                                        <p:tgtEl>
                                          <p:spTgt spid="61"/>
                                        </p:tgtEl>
                                        <p:attrNameLst>
                                          <p:attrName>fillcolor</p:attrName>
                                        </p:attrNameLst>
                                      </p:cBhvr>
                                      <p:to>
                                        <a:schemeClr val="bg1"/>
                                      </p:to>
                                    </p:animClr>
                                    <p:set>
                                      <p:cBhvr>
                                        <p:cTn id="407" dur="1250" fill="hold"/>
                                        <p:tgtEl>
                                          <p:spTgt spid="61"/>
                                        </p:tgtEl>
                                        <p:attrNameLst>
                                          <p:attrName>fill.type</p:attrName>
                                        </p:attrNameLst>
                                      </p:cBhvr>
                                      <p:to>
                                        <p:strVal val="solid"/>
                                      </p:to>
                                    </p:set>
                                    <p:set>
                                      <p:cBhvr>
                                        <p:cTn id="408" dur="1250" fill="hold"/>
                                        <p:tgtEl>
                                          <p:spTgt spid="61"/>
                                        </p:tgtEl>
                                        <p:attrNameLst>
                                          <p:attrName>fill.on</p:attrName>
                                        </p:attrNameLst>
                                      </p:cBhvr>
                                      <p:to>
                                        <p:strVal val="true"/>
                                      </p:to>
                                    </p:set>
                                  </p:childTnLst>
                                </p:cTn>
                              </p:par>
                              <p:par>
                                <p:cTn id="409" presetID="19" presetClass="emph" presetSubtype="0" fill="hold" grpId="1" nodeType="withEffect">
                                  <p:stCondLst>
                                    <p:cond delay="3250"/>
                                  </p:stCondLst>
                                  <p:childTnLst>
                                    <p:animClr clrSpc="rgb" dir="cw">
                                      <p:cBhvr override="childStyle">
                                        <p:cTn id="410" dur="1250" fill="hold"/>
                                        <p:tgtEl>
                                          <p:spTgt spid="62"/>
                                        </p:tgtEl>
                                        <p:attrNameLst>
                                          <p:attrName>style.color</p:attrName>
                                        </p:attrNameLst>
                                      </p:cBhvr>
                                      <p:to>
                                        <a:schemeClr val="hlink"/>
                                      </p:to>
                                    </p:animClr>
                                    <p:animClr clrSpc="rgb" dir="cw">
                                      <p:cBhvr>
                                        <p:cTn id="411" dur="1250" fill="hold"/>
                                        <p:tgtEl>
                                          <p:spTgt spid="62"/>
                                        </p:tgtEl>
                                        <p:attrNameLst>
                                          <p:attrName>fillcolor</p:attrName>
                                        </p:attrNameLst>
                                      </p:cBhvr>
                                      <p:to>
                                        <a:schemeClr val="hlink"/>
                                      </p:to>
                                    </p:animClr>
                                    <p:set>
                                      <p:cBhvr>
                                        <p:cTn id="412" dur="1250" fill="hold"/>
                                        <p:tgtEl>
                                          <p:spTgt spid="62"/>
                                        </p:tgtEl>
                                        <p:attrNameLst>
                                          <p:attrName>fill.type</p:attrName>
                                        </p:attrNameLst>
                                      </p:cBhvr>
                                      <p:to>
                                        <p:strVal val="solid"/>
                                      </p:to>
                                    </p:set>
                                    <p:set>
                                      <p:cBhvr>
                                        <p:cTn id="413" dur="1250" fill="hold"/>
                                        <p:tgtEl>
                                          <p:spTgt spid="62"/>
                                        </p:tgtEl>
                                        <p:attrNameLst>
                                          <p:attrName>fill.on</p:attrName>
                                        </p:attrNameLst>
                                      </p:cBhvr>
                                      <p:to>
                                        <p:strVal val="true"/>
                                      </p:to>
                                    </p:set>
                                  </p:childTnLst>
                                </p:cTn>
                              </p:par>
                              <p:par>
                                <p:cTn id="414" presetID="35" presetClass="path" presetSubtype="0" accel="50000" decel="50000" fill="hold" grpId="3" nodeType="withEffect">
                                  <p:stCondLst>
                                    <p:cond delay="4000"/>
                                  </p:stCondLst>
                                  <p:childTnLst>
                                    <p:animMotion origin="layout" path="M 0.25 7.40741E-7 L 0 7.40741E-7 " pathEditMode="relative" rAng="0" ptsTypes="AA">
                                      <p:cBhvr>
                                        <p:cTn id="415" dur="2000" fill="hold"/>
                                        <p:tgtEl>
                                          <p:spTgt spid="65"/>
                                        </p:tgtEl>
                                        <p:attrNameLst>
                                          <p:attrName>ppt_x</p:attrName>
                                          <p:attrName>ppt_y</p:attrName>
                                        </p:attrNameLst>
                                      </p:cBhvr>
                                      <p:rCtr x="-12500" y="0"/>
                                    </p:animMotion>
                                  </p:childTnLst>
                                </p:cTn>
                              </p:par>
                              <p:par>
                                <p:cTn id="416" presetID="19" presetClass="emph" presetSubtype="0" fill="hold" grpId="2" nodeType="withEffect">
                                  <p:stCondLst>
                                    <p:cond delay="4000"/>
                                  </p:stCondLst>
                                  <p:childTnLst>
                                    <p:animClr clrSpc="rgb" dir="cw">
                                      <p:cBhvr override="childStyle">
                                        <p:cTn id="417" dur="1000" fill="hold"/>
                                        <p:tgtEl>
                                          <p:spTgt spid="62"/>
                                        </p:tgtEl>
                                        <p:attrNameLst>
                                          <p:attrName>style.color</p:attrName>
                                        </p:attrNameLst>
                                      </p:cBhvr>
                                      <p:to>
                                        <a:schemeClr val="bg1"/>
                                      </p:to>
                                    </p:animClr>
                                    <p:animClr clrSpc="rgb" dir="cw">
                                      <p:cBhvr>
                                        <p:cTn id="418" dur="1000" fill="hold"/>
                                        <p:tgtEl>
                                          <p:spTgt spid="62"/>
                                        </p:tgtEl>
                                        <p:attrNameLst>
                                          <p:attrName>fillcolor</p:attrName>
                                        </p:attrNameLst>
                                      </p:cBhvr>
                                      <p:to>
                                        <a:schemeClr val="bg1"/>
                                      </p:to>
                                    </p:animClr>
                                    <p:set>
                                      <p:cBhvr>
                                        <p:cTn id="419" dur="1000" fill="hold"/>
                                        <p:tgtEl>
                                          <p:spTgt spid="62"/>
                                        </p:tgtEl>
                                        <p:attrNameLst>
                                          <p:attrName>fill.type</p:attrName>
                                        </p:attrNameLst>
                                      </p:cBhvr>
                                      <p:to>
                                        <p:strVal val="solid"/>
                                      </p:to>
                                    </p:set>
                                    <p:set>
                                      <p:cBhvr>
                                        <p:cTn id="420" dur="1000" fill="hold"/>
                                        <p:tgtEl>
                                          <p:spTgt spid="62"/>
                                        </p:tgtEl>
                                        <p:attrNameLst>
                                          <p:attrName>fill.on</p:attrName>
                                        </p:attrNameLst>
                                      </p:cBhvr>
                                      <p:to>
                                        <p:strVal val="true"/>
                                      </p:to>
                                    </p:set>
                                  </p:childTnLst>
                                </p:cTn>
                              </p:par>
                            </p:childTnLst>
                          </p:cTn>
                        </p:par>
                      </p:childTnLst>
                    </p:cTn>
                  </p:par>
                  <p:par>
                    <p:cTn id="421" fill="hold">
                      <p:stCondLst>
                        <p:cond delay="indefinite"/>
                      </p:stCondLst>
                      <p:childTnLst>
                        <p:par>
                          <p:cTn id="422" fill="hold">
                            <p:stCondLst>
                              <p:cond delay="0"/>
                            </p:stCondLst>
                            <p:childTnLst>
                              <p:par>
                                <p:cTn id="423" presetID="35" presetClass="path" presetSubtype="0" accel="50000" decel="50000" fill="hold" grpId="6" nodeType="clickEffect">
                                  <p:stCondLst>
                                    <p:cond delay="0"/>
                                  </p:stCondLst>
                                  <p:childTnLst>
                                    <p:animMotion origin="layout" path="M 0 7.40741E-7 L -0.25833 7.40741E-7 " pathEditMode="relative" rAng="0" ptsTypes="AA">
                                      <p:cBhvr>
                                        <p:cTn id="424" dur="2000" fill="hold"/>
                                        <p:tgtEl>
                                          <p:spTgt spid="65"/>
                                        </p:tgtEl>
                                        <p:attrNameLst>
                                          <p:attrName>ppt_x</p:attrName>
                                          <p:attrName>ppt_y</p:attrName>
                                        </p:attrNameLst>
                                      </p:cBhvr>
                                      <p:rCtr x="-12917" y="0"/>
                                    </p:animMotion>
                                  </p:childTnLst>
                                </p:cTn>
                              </p:par>
                              <p:par>
                                <p:cTn id="425" presetID="19" presetClass="emph" presetSubtype="0" fill="hold" grpId="4" nodeType="withEffect">
                                  <p:stCondLst>
                                    <p:cond delay="750"/>
                                  </p:stCondLst>
                                  <p:childTnLst>
                                    <p:animClr clrSpc="rgb" dir="cw">
                                      <p:cBhvr override="childStyle">
                                        <p:cTn id="426" dur="1250" fill="hold"/>
                                        <p:tgtEl>
                                          <p:spTgt spid="63"/>
                                        </p:tgtEl>
                                        <p:attrNameLst>
                                          <p:attrName>style.color</p:attrName>
                                        </p:attrNameLst>
                                      </p:cBhvr>
                                      <p:to>
                                        <a:schemeClr val="hlink"/>
                                      </p:to>
                                    </p:animClr>
                                    <p:animClr clrSpc="rgb" dir="cw">
                                      <p:cBhvr>
                                        <p:cTn id="427" dur="1250" fill="hold"/>
                                        <p:tgtEl>
                                          <p:spTgt spid="63"/>
                                        </p:tgtEl>
                                        <p:attrNameLst>
                                          <p:attrName>fillcolor</p:attrName>
                                        </p:attrNameLst>
                                      </p:cBhvr>
                                      <p:to>
                                        <a:schemeClr val="hlink"/>
                                      </p:to>
                                    </p:animClr>
                                    <p:set>
                                      <p:cBhvr>
                                        <p:cTn id="428" dur="1250" fill="hold"/>
                                        <p:tgtEl>
                                          <p:spTgt spid="63"/>
                                        </p:tgtEl>
                                        <p:attrNameLst>
                                          <p:attrName>fill.type</p:attrName>
                                        </p:attrNameLst>
                                      </p:cBhvr>
                                      <p:to>
                                        <p:strVal val="solid"/>
                                      </p:to>
                                    </p:set>
                                    <p:set>
                                      <p:cBhvr>
                                        <p:cTn id="429" dur="1250" fill="hold"/>
                                        <p:tgtEl>
                                          <p:spTgt spid="63"/>
                                        </p:tgtEl>
                                        <p:attrNameLst>
                                          <p:attrName>fill.on</p:attrName>
                                        </p:attrNameLst>
                                      </p:cBhvr>
                                      <p:to>
                                        <p:strVal val="true"/>
                                      </p:to>
                                    </p:set>
                                  </p:childTnLst>
                                </p:cTn>
                              </p:par>
                            </p:childTnLst>
                          </p:cTn>
                        </p:par>
                        <p:par>
                          <p:cTn id="430" fill="hold">
                            <p:stCondLst>
                              <p:cond delay="2000"/>
                            </p:stCondLst>
                            <p:childTnLst>
                              <p:par>
                                <p:cTn id="431" presetID="32" presetClass="emph" presetSubtype="0" fill="hold" grpId="4" nodeType="afterEffect">
                                  <p:stCondLst>
                                    <p:cond delay="0"/>
                                  </p:stCondLst>
                                  <p:childTnLst>
                                    <p:animRot by="120000">
                                      <p:cBhvr>
                                        <p:cTn id="432" dur="100" fill="hold">
                                          <p:stCondLst>
                                            <p:cond delay="0"/>
                                          </p:stCondLst>
                                        </p:cTn>
                                        <p:tgtEl>
                                          <p:spTgt spid="65"/>
                                        </p:tgtEl>
                                        <p:attrNameLst>
                                          <p:attrName>r</p:attrName>
                                        </p:attrNameLst>
                                      </p:cBhvr>
                                    </p:animRot>
                                    <p:animRot by="-240000">
                                      <p:cBhvr>
                                        <p:cTn id="433" dur="200" fill="hold">
                                          <p:stCondLst>
                                            <p:cond delay="200"/>
                                          </p:stCondLst>
                                        </p:cTn>
                                        <p:tgtEl>
                                          <p:spTgt spid="65"/>
                                        </p:tgtEl>
                                        <p:attrNameLst>
                                          <p:attrName>r</p:attrName>
                                        </p:attrNameLst>
                                      </p:cBhvr>
                                    </p:animRot>
                                    <p:animRot by="240000">
                                      <p:cBhvr>
                                        <p:cTn id="434" dur="200" fill="hold">
                                          <p:stCondLst>
                                            <p:cond delay="400"/>
                                          </p:stCondLst>
                                        </p:cTn>
                                        <p:tgtEl>
                                          <p:spTgt spid="65"/>
                                        </p:tgtEl>
                                        <p:attrNameLst>
                                          <p:attrName>r</p:attrName>
                                        </p:attrNameLst>
                                      </p:cBhvr>
                                    </p:animRot>
                                    <p:animRot by="-240000">
                                      <p:cBhvr>
                                        <p:cTn id="435" dur="200" fill="hold">
                                          <p:stCondLst>
                                            <p:cond delay="600"/>
                                          </p:stCondLst>
                                        </p:cTn>
                                        <p:tgtEl>
                                          <p:spTgt spid="65"/>
                                        </p:tgtEl>
                                        <p:attrNameLst>
                                          <p:attrName>r</p:attrName>
                                        </p:attrNameLst>
                                      </p:cBhvr>
                                    </p:animRot>
                                    <p:animRot by="120000">
                                      <p:cBhvr>
                                        <p:cTn id="436" dur="200" fill="hold">
                                          <p:stCondLst>
                                            <p:cond delay="800"/>
                                          </p:stCondLst>
                                        </p:cTn>
                                        <p:tgtEl>
                                          <p:spTgt spid="65"/>
                                        </p:tgtEl>
                                        <p:attrNameLst>
                                          <p:attrName>r</p:attrName>
                                        </p:attrNameLst>
                                      </p:cBhvr>
                                    </p:animRot>
                                  </p:childTnLst>
                                </p:cTn>
                              </p:par>
                            </p:childTnLst>
                          </p:cTn>
                        </p:par>
                      </p:childTnLst>
                    </p:cTn>
                  </p:par>
                  <p:par>
                    <p:cTn id="437" fill="hold">
                      <p:stCondLst>
                        <p:cond delay="indefinite"/>
                      </p:stCondLst>
                      <p:childTnLst>
                        <p:par>
                          <p:cTn id="438" fill="hold">
                            <p:stCondLst>
                              <p:cond delay="0"/>
                            </p:stCondLst>
                            <p:childTnLst>
                              <p:par>
                                <p:cTn id="439" presetID="10" presetClass="exit" presetSubtype="0" fill="hold" grpId="3" nodeType="clickEffect">
                                  <p:stCondLst>
                                    <p:cond delay="0"/>
                                  </p:stCondLst>
                                  <p:childTnLst>
                                    <p:animEffect transition="out" filter="fade">
                                      <p:cBhvr>
                                        <p:cTn id="440" dur="500"/>
                                        <p:tgtEl>
                                          <p:spTgt spid="61"/>
                                        </p:tgtEl>
                                      </p:cBhvr>
                                    </p:animEffect>
                                    <p:set>
                                      <p:cBhvr>
                                        <p:cTn id="441" dur="1" fill="hold">
                                          <p:stCondLst>
                                            <p:cond delay="499"/>
                                          </p:stCondLst>
                                        </p:cTn>
                                        <p:tgtEl>
                                          <p:spTgt spid="61"/>
                                        </p:tgtEl>
                                        <p:attrNameLst>
                                          <p:attrName>style.visibility</p:attrName>
                                        </p:attrNameLst>
                                      </p:cBhvr>
                                      <p:to>
                                        <p:strVal val="hidden"/>
                                      </p:to>
                                    </p:set>
                                  </p:childTnLst>
                                </p:cTn>
                              </p:par>
                              <p:par>
                                <p:cTn id="442" presetID="10" presetClass="exit" presetSubtype="0" fill="hold" grpId="3" nodeType="withEffect">
                                  <p:stCondLst>
                                    <p:cond delay="0"/>
                                  </p:stCondLst>
                                  <p:childTnLst>
                                    <p:animEffect transition="out" filter="fade">
                                      <p:cBhvr>
                                        <p:cTn id="443" dur="500"/>
                                        <p:tgtEl>
                                          <p:spTgt spid="62"/>
                                        </p:tgtEl>
                                      </p:cBhvr>
                                    </p:animEffect>
                                    <p:set>
                                      <p:cBhvr>
                                        <p:cTn id="444" dur="1" fill="hold">
                                          <p:stCondLst>
                                            <p:cond delay="499"/>
                                          </p:stCondLst>
                                        </p:cTn>
                                        <p:tgtEl>
                                          <p:spTgt spid="62"/>
                                        </p:tgtEl>
                                        <p:attrNameLst>
                                          <p:attrName>style.visibility</p:attrName>
                                        </p:attrNameLst>
                                      </p:cBhvr>
                                      <p:to>
                                        <p:strVal val="hidden"/>
                                      </p:to>
                                    </p:set>
                                  </p:childTnLst>
                                </p:cTn>
                              </p:par>
                              <p:par>
                                <p:cTn id="445" presetID="10" presetClass="exit" presetSubtype="0" fill="hold" grpId="3" nodeType="withEffect">
                                  <p:stCondLst>
                                    <p:cond delay="0"/>
                                  </p:stCondLst>
                                  <p:childTnLst>
                                    <p:animEffect transition="out" filter="fade">
                                      <p:cBhvr>
                                        <p:cTn id="446" dur="500"/>
                                        <p:tgtEl>
                                          <p:spTgt spid="63"/>
                                        </p:tgtEl>
                                      </p:cBhvr>
                                    </p:animEffect>
                                    <p:set>
                                      <p:cBhvr>
                                        <p:cTn id="447" dur="1" fill="hold">
                                          <p:stCondLst>
                                            <p:cond delay="499"/>
                                          </p:stCondLst>
                                        </p:cTn>
                                        <p:tgtEl>
                                          <p:spTgt spid="63"/>
                                        </p:tgtEl>
                                        <p:attrNameLst>
                                          <p:attrName>style.visibility</p:attrName>
                                        </p:attrNameLst>
                                      </p:cBhvr>
                                      <p:to>
                                        <p:strVal val="hidden"/>
                                      </p:to>
                                    </p:set>
                                  </p:childTnLst>
                                </p:cTn>
                              </p:par>
                              <p:par>
                                <p:cTn id="448" presetID="10" presetClass="exit" presetSubtype="0" fill="hold" nodeType="withEffect">
                                  <p:stCondLst>
                                    <p:cond delay="0"/>
                                  </p:stCondLst>
                                  <p:childTnLst>
                                    <p:animEffect transition="out" filter="fade">
                                      <p:cBhvr>
                                        <p:cTn id="449" dur="500"/>
                                        <p:tgtEl>
                                          <p:spTgt spid="64"/>
                                        </p:tgtEl>
                                      </p:cBhvr>
                                    </p:animEffect>
                                    <p:set>
                                      <p:cBhvr>
                                        <p:cTn id="450" dur="1" fill="hold">
                                          <p:stCondLst>
                                            <p:cond delay="499"/>
                                          </p:stCondLst>
                                        </p:cTn>
                                        <p:tgtEl>
                                          <p:spTgt spid="64"/>
                                        </p:tgtEl>
                                        <p:attrNameLst>
                                          <p:attrName>style.visibility</p:attrName>
                                        </p:attrNameLst>
                                      </p:cBhvr>
                                      <p:to>
                                        <p:strVal val="hidden"/>
                                      </p:to>
                                    </p:set>
                                  </p:childTnLst>
                                </p:cTn>
                              </p:par>
                              <p:par>
                                <p:cTn id="451" presetID="10" presetClass="exit" presetSubtype="0" fill="hold" grpId="5" nodeType="withEffect">
                                  <p:stCondLst>
                                    <p:cond delay="0"/>
                                  </p:stCondLst>
                                  <p:childTnLst>
                                    <p:animEffect transition="out" filter="fade">
                                      <p:cBhvr>
                                        <p:cTn id="452" dur="500"/>
                                        <p:tgtEl>
                                          <p:spTgt spid="65"/>
                                        </p:tgtEl>
                                      </p:cBhvr>
                                    </p:animEffect>
                                    <p:set>
                                      <p:cBhvr>
                                        <p:cTn id="453" dur="1" fill="hold">
                                          <p:stCondLst>
                                            <p:cond delay="499"/>
                                          </p:stCondLst>
                                        </p:cTn>
                                        <p:tgtEl>
                                          <p:spTgt spid="65"/>
                                        </p:tgtEl>
                                        <p:attrNameLst>
                                          <p:attrName>style.visibility</p:attrName>
                                        </p:attrNameLst>
                                      </p:cBhvr>
                                      <p:to>
                                        <p:strVal val="hidden"/>
                                      </p:to>
                                    </p:set>
                                  </p:childTnLst>
                                </p:cTn>
                              </p:par>
                              <p:par>
                                <p:cTn id="454" presetID="10" presetClass="exit" presetSubtype="0" fill="hold" grpId="1" nodeType="withEffect">
                                  <p:stCondLst>
                                    <p:cond delay="0"/>
                                  </p:stCondLst>
                                  <p:childTnLst>
                                    <p:animEffect transition="out" filter="fade">
                                      <p:cBhvr>
                                        <p:cTn id="455" dur="500"/>
                                        <p:tgtEl>
                                          <p:spTgt spid="57"/>
                                        </p:tgtEl>
                                      </p:cBhvr>
                                    </p:animEffect>
                                    <p:set>
                                      <p:cBhvr>
                                        <p:cTn id="456" dur="1" fill="hold">
                                          <p:stCondLst>
                                            <p:cond delay="499"/>
                                          </p:stCondLst>
                                        </p:cTn>
                                        <p:tgtEl>
                                          <p:spTgt spid="57"/>
                                        </p:tgtEl>
                                        <p:attrNameLst>
                                          <p:attrName>style.visibility</p:attrName>
                                        </p:attrNameLst>
                                      </p:cBhvr>
                                      <p:to>
                                        <p:strVal val="hidden"/>
                                      </p:to>
                                    </p:set>
                                  </p:childTnLst>
                                </p:cTn>
                              </p:par>
                              <p:par>
                                <p:cTn id="457" presetID="10" presetClass="exit" presetSubtype="0" fill="hold" nodeType="withEffect">
                                  <p:stCondLst>
                                    <p:cond delay="0"/>
                                  </p:stCondLst>
                                  <p:childTnLst>
                                    <p:animEffect transition="out" filter="fade">
                                      <p:cBhvr>
                                        <p:cTn id="458" dur="500"/>
                                        <p:tgtEl>
                                          <p:spTgt spid="58"/>
                                        </p:tgtEl>
                                      </p:cBhvr>
                                    </p:animEffect>
                                    <p:set>
                                      <p:cBhvr>
                                        <p:cTn id="459" dur="1" fill="hold">
                                          <p:stCondLst>
                                            <p:cond delay="499"/>
                                          </p:stCondLst>
                                        </p:cTn>
                                        <p:tgtEl>
                                          <p:spTgt spid="58"/>
                                        </p:tgtEl>
                                        <p:attrNameLst>
                                          <p:attrName>style.visibility</p:attrName>
                                        </p:attrNameLst>
                                      </p:cBhvr>
                                      <p:to>
                                        <p:strVal val="hidden"/>
                                      </p:to>
                                    </p:set>
                                  </p:childTnLst>
                                </p:cTn>
                              </p:par>
                              <p:par>
                                <p:cTn id="460" presetID="10" presetClass="exit" presetSubtype="0" fill="hold" nodeType="withEffect">
                                  <p:stCondLst>
                                    <p:cond delay="0"/>
                                  </p:stCondLst>
                                  <p:childTnLst>
                                    <p:animEffect transition="out" filter="fade">
                                      <p:cBhvr>
                                        <p:cTn id="461" dur="500"/>
                                        <p:tgtEl>
                                          <p:spTgt spid="60"/>
                                        </p:tgtEl>
                                      </p:cBhvr>
                                    </p:animEffect>
                                    <p:set>
                                      <p:cBhvr>
                                        <p:cTn id="462" dur="1" fill="hold">
                                          <p:stCondLst>
                                            <p:cond delay="499"/>
                                          </p:stCondLst>
                                        </p:cTn>
                                        <p:tgtEl>
                                          <p:spTgt spid="60"/>
                                        </p:tgtEl>
                                        <p:attrNameLst>
                                          <p:attrName>style.visibility</p:attrName>
                                        </p:attrNameLst>
                                      </p:cBhvr>
                                      <p:to>
                                        <p:strVal val="hidden"/>
                                      </p:to>
                                    </p:set>
                                  </p:childTnLst>
                                </p:cTn>
                              </p:par>
                            </p:childTnLst>
                          </p:cTn>
                        </p:par>
                        <p:par>
                          <p:cTn id="463" fill="hold">
                            <p:stCondLst>
                              <p:cond delay="500"/>
                            </p:stCondLst>
                            <p:childTnLst>
                              <p:par>
                                <p:cTn id="464" presetID="10" presetClass="entr" presetSubtype="0" fill="hold" grpId="0" nodeType="afterEffect">
                                  <p:stCondLst>
                                    <p:cond delay="0"/>
                                  </p:stCondLst>
                                  <p:childTnLst>
                                    <p:set>
                                      <p:cBhvr>
                                        <p:cTn id="465" dur="1" fill="hold">
                                          <p:stCondLst>
                                            <p:cond delay="0"/>
                                          </p:stCondLst>
                                        </p:cTn>
                                        <p:tgtEl>
                                          <p:spTgt spid="66"/>
                                        </p:tgtEl>
                                        <p:attrNameLst>
                                          <p:attrName>style.visibility</p:attrName>
                                        </p:attrNameLst>
                                      </p:cBhvr>
                                      <p:to>
                                        <p:strVal val="visible"/>
                                      </p:to>
                                    </p:set>
                                    <p:animEffect transition="in" filter="fade">
                                      <p:cBhvr>
                                        <p:cTn id="466" dur="500"/>
                                        <p:tgtEl>
                                          <p:spTgt spid="66"/>
                                        </p:tgtEl>
                                      </p:cBhvr>
                                    </p:animEffect>
                                  </p:childTnLst>
                                </p:cTn>
                              </p:par>
                            </p:childTnLst>
                          </p:cTn>
                        </p:par>
                        <p:par>
                          <p:cTn id="467" fill="hold">
                            <p:stCondLst>
                              <p:cond delay="1000"/>
                            </p:stCondLst>
                            <p:childTnLst>
                              <p:par>
                                <p:cTn id="468" presetID="22" presetClass="entr" presetSubtype="1" fill="hold" nodeType="afterEffect">
                                  <p:stCondLst>
                                    <p:cond delay="0"/>
                                  </p:stCondLst>
                                  <p:childTnLst>
                                    <p:set>
                                      <p:cBhvr>
                                        <p:cTn id="469" dur="1" fill="hold">
                                          <p:stCondLst>
                                            <p:cond delay="0"/>
                                          </p:stCondLst>
                                        </p:cTn>
                                        <p:tgtEl>
                                          <p:spTgt spid="67"/>
                                        </p:tgtEl>
                                        <p:attrNameLst>
                                          <p:attrName>style.visibility</p:attrName>
                                        </p:attrNameLst>
                                      </p:cBhvr>
                                      <p:to>
                                        <p:strVal val="visible"/>
                                      </p:to>
                                    </p:set>
                                    <p:animEffect transition="in" filter="wipe(up)">
                                      <p:cBhvr>
                                        <p:cTn id="470" dur="500"/>
                                        <p:tgtEl>
                                          <p:spTgt spid="67"/>
                                        </p:tgtEl>
                                      </p:cBhvr>
                                    </p:animEffect>
                                  </p:childTnLst>
                                </p:cTn>
                              </p:par>
                            </p:childTnLst>
                          </p:cTn>
                        </p:par>
                        <p:par>
                          <p:cTn id="471" fill="hold">
                            <p:stCondLst>
                              <p:cond delay="1500"/>
                            </p:stCondLst>
                            <p:childTnLst>
                              <p:par>
                                <p:cTn id="472" presetID="10" presetClass="entr" presetSubtype="0" fill="hold" nodeType="afterEffect">
                                  <p:stCondLst>
                                    <p:cond delay="0"/>
                                  </p:stCondLst>
                                  <p:childTnLst>
                                    <p:set>
                                      <p:cBhvr>
                                        <p:cTn id="473" dur="1" fill="hold">
                                          <p:stCondLst>
                                            <p:cond delay="0"/>
                                          </p:stCondLst>
                                        </p:cTn>
                                        <p:tgtEl>
                                          <p:spTgt spid="69"/>
                                        </p:tgtEl>
                                        <p:attrNameLst>
                                          <p:attrName>style.visibility</p:attrName>
                                        </p:attrNameLst>
                                      </p:cBhvr>
                                      <p:to>
                                        <p:strVal val="visible"/>
                                      </p:to>
                                    </p:set>
                                    <p:animEffect transition="in" filter="fade">
                                      <p:cBhvr>
                                        <p:cTn id="474" dur="500"/>
                                        <p:tgtEl>
                                          <p:spTgt spid="69"/>
                                        </p:tgtEl>
                                      </p:cBhvr>
                                    </p:animEffect>
                                  </p:childTnLst>
                                </p:cTn>
                              </p:par>
                            </p:childTnLst>
                          </p:cTn>
                        </p:par>
                        <p:par>
                          <p:cTn id="475" fill="hold">
                            <p:stCondLst>
                              <p:cond delay="2000"/>
                            </p:stCondLst>
                            <p:childTnLst>
                              <p:par>
                                <p:cTn id="476" presetID="32" presetClass="emph" presetSubtype="0" fill="hold" nodeType="afterEffect">
                                  <p:stCondLst>
                                    <p:cond delay="0"/>
                                  </p:stCondLst>
                                  <p:childTnLst>
                                    <p:animRot by="120000">
                                      <p:cBhvr>
                                        <p:cTn id="477" dur="100" fill="hold">
                                          <p:stCondLst>
                                            <p:cond delay="0"/>
                                          </p:stCondLst>
                                        </p:cTn>
                                        <p:tgtEl>
                                          <p:spTgt spid="69"/>
                                        </p:tgtEl>
                                        <p:attrNameLst>
                                          <p:attrName>r</p:attrName>
                                        </p:attrNameLst>
                                      </p:cBhvr>
                                    </p:animRot>
                                    <p:animRot by="-240000">
                                      <p:cBhvr>
                                        <p:cTn id="478" dur="200" fill="hold">
                                          <p:stCondLst>
                                            <p:cond delay="200"/>
                                          </p:stCondLst>
                                        </p:cTn>
                                        <p:tgtEl>
                                          <p:spTgt spid="69"/>
                                        </p:tgtEl>
                                        <p:attrNameLst>
                                          <p:attrName>r</p:attrName>
                                        </p:attrNameLst>
                                      </p:cBhvr>
                                    </p:animRot>
                                    <p:animRot by="240000">
                                      <p:cBhvr>
                                        <p:cTn id="479" dur="200" fill="hold">
                                          <p:stCondLst>
                                            <p:cond delay="400"/>
                                          </p:stCondLst>
                                        </p:cTn>
                                        <p:tgtEl>
                                          <p:spTgt spid="69"/>
                                        </p:tgtEl>
                                        <p:attrNameLst>
                                          <p:attrName>r</p:attrName>
                                        </p:attrNameLst>
                                      </p:cBhvr>
                                    </p:animRot>
                                    <p:animRot by="-240000">
                                      <p:cBhvr>
                                        <p:cTn id="480" dur="200" fill="hold">
                                          <p:stCondLst>
                                            <p:cond delay="600"/>
                                          </p:stCondLst>
                                        </p:cTn>
                                        <p:tgtEl>
                                          <p:spTgt spid="69"/>
                                        </p:tgtEl>
                                        <p:attrNameLst>
                                          <p:attrName>r</p:attrName>
                                        </p:attrNameLst>
                                      </p:cBhvr>
                                    </p:animRot>
                                    <p:animRot by="120000">
                                      <p:cBhvr>
                                        <p:cTn id="481" dur="200" fill="hold">
                                          <p:stCondLst>
                                            <p:cond delay="800"/>
                                          </p:stCondLst>
                                        </p:cTn>
                                        <p:tgtEl>
                                          <p:spTgt spid="69"/>
                                        </p:tgtEl>
                                        <p:attrNameLst>
                                          <p:attrName>r</p:attrName>
                                        </p:attrNameLst>
                                      </p:cBhvr>
                                    </p:animRot>
                                  </p:childTnLst>
                                </p:cTn>
                              </p:par>
                            </p:childTnLst>
                          </p:cTn>
                        </p:par>
                        <p:par>
                          <p:cTn id="482" fill="hold">
                            <p:stCondLst>
                              <p:cond delay="3000"/>
                            </p:stCondLst>
                            <p:childTnLst>
                              <p:par>
                                <p:cTn id="483" presetID="10" presetClass="entr" presetSubtype="0" fill="hold" grpId="0" nodeType="afterEffect">
                                  <p:stCondLst>
                                    <p:cond delay="0"/>
                                  </p:stCondLst>
                                  <p:childTnLst>
                                    <p:set>
                                      <p:cBhvr>
                                        <p:cTn id="484" dur="1" fill="hold">
                                          <p:stCondLst>
                                            <p:cond delay="0"/>
                                          </p:stCondLst>
                                        </p:cTn>
                                        <p:tgtEl>
                                          <p:spTgt spid="70"/>
                                        </p:tgtEl>
                                        <p:attrNameLst>
                                          <p:attrName>style.visibility</p:attrName>
                                        </p:attrNameLst>
                                      </p:cBhvr>
                                      <p:to>
                                        <p:strVal val="visible"/>
                                      </p:to>
                                    </p:set>
                                    <p:animEffect transition="in" filter="fade">
                                      <p:cBhvr>
                                        <p:cTn id="485" dur="500"/>
                                        <p:tgtEl>
                                          <p:spTgt spid="70"/>
                                        </p:tgtEl>
                                      </p:cBhvr>
                                    </p:animEffect>
                                  </p:childTnLst>
                                </p:cTn>
                              </p:par>
                              <p:par>
                                <p:cTn id="486" presetID="10" presetClass="entr" presetSubtype="0" fill="hold" grpId="0" nodeType="withEffect">
                                  <p:stCondLst>
                                    <p:cond delay="0"/>
                                  </p:stCondLst>
                                  <p:childTnLst>
                                    <p:set>
                                      <p:cBhvr>
                                        <p:cTn id="487" dur="1" fill="hold">
                                          <p:stCondLst>
                                            <p:cond delay="0"/>
                                          </p:stCondLst>
                                        </p:cTn>
                                        <p:tgtEl>
                                          <p:spTgt spid="71"/>
                                        </p:tgtEl>
                                        <p:attrNameLst>
                                          <p:attrName>style.visibility</p:attrName>
                                        </p:attrNameLst>
                                      </p:cBhvr>
                                      <p:to>
                                        <p:strVal val="visible"/>
                                      </p:to>
                                    </p:set>
                                    <p:animEffect transition="in" filter="fade">
                                      <p:cBhvr>
                                        <p:cTn id="488" dur="500"/>
                                        <p:tgtEl>
                                          <p:spTgt spid="71"/>
                                        </p:tgtEl>
                                      </p:cBhvr>
                                    </p:animEffect>
                                  </p:childTnLst>
                                </p:cTn>
                              </p:par>
                              <p:par>
                                <p:cTn id="489" presetID="10" presetClass="entr" presetSubtype="0" fill="hold" grpId="0" nodeType="withEffect">
                                  <p:stCondLst>
                                    <p:cond delay="0"/>
                                  </p:stCondLst>
                                  <p:childTnLst>
                                    <p:set>
                                      <p:cBhvr>
                                        <p:cTn id="490" dur="1" fill="hold">
                                          <p:stCondLst>
                                            <p:cond delay="0"/>
                                          </p:stCondLst>
                                        </p:cTn>
                                        <p:tgtEl>
                                          <p:spTgt spid="72"/>
                                        </p:tgtEl>
                                        <p:attrNameLst>
                                          <p:attrName>style.visibility</p:attrName>
                                        </p:attrNameLst>
                                      </p:cBhvr>
                                      <p:to>
                                        <p:strVal val="visible"/>
                                      </p:to>
                                    </p:set>
                                    <p:animEffect transition="in" filter="fade">
                                      <p:cBhvr>
                                        <p:cTn id="491" dur="500"/>
                                        <p:tgtEl>
                                          <p:spTgt spid="72"/>
                                        </p:tgtEl>
                                      </p:cBhvr>
                                    </p:animEffect>
                                  </p:childTnLst>
                                </p:cTn>
                              </p:par>
                              <p:par>
                                <p:cTn id="492" presetID="10" presetClass="entr" presetSubtype="0" fill="hold" nodeType="withEffect">
                                  <p:stCondLst>
                                    <p:cond delay="0"/>
                                  </p:stCondLst>
                                  <p:childTnLst>
                                    <p:set>
                                      <p:cBhvr>
                                        <p:cTn id="493" dur="1" fill="hold">
                                          <p:stCondLst>
                                            <p:cond delay="0"/>
                                          </p:stCondLst>
                                        </p:cTn>
                                        <p:tgtEl>
                                          <p:spTgt spid="73"/>
                                        </p:tgtEl>
                                        <p:attrNameLst>
                                          <p:attrName>style.visibility</p:attrName>
                                        </p:attrNameLst>
                                      </p:cBhvr>
                                      <p:to>
                                        <p:strVal val="visible"/>
                                      </p:to>
                                    </p:set>
                                    <p:animEffect transition="in" filter="fade">
                                      <p:cBhvr>
                                        <p:cTn id="494" dur="500"/>
                                        <p:tgtEl>
                                          <p:spTgt spid="73"/>
                                        </p:tgtEl>
                                      </p:cBhvr>
                                    </p:animEffect>
                                  </p:childTnLst>
                                </p:cTn>
                              </p:par>
                            </p:childTnLst>
                          </p:cTn>
                        </p:par>
                        <p:par>
                          <p:cTn id="495" fill="hold">
                            <p:stCondLst>
                              <p:cond delay="3500"/>
                            </p:stCondLst>
                            <p:childTnLst>
                              <p:par>
                                <p:cTn id="496" presetID="10" presetClass="entr" presetSubtype="0" fill="hold" grpId="0" nodeType="afterEffect">
                                  <p:stCondLst>
                                    <p:cond delay="0"/>
                                  </p:stCondLst>
                                  <p:childTnLst>
                                    <p:set>
                                      <p:cBhvr>
                                        <p:cTn id="497" dur="1" fill="hold">
                                          <p:stCondLst>
                                            <p:cond delay="0"/>
                                          </p:stCondLst>
                                        </p:cTn>
                                        <p:tgtEl>
                                          <p:spTgt spid="74"/>
                                        </p:tgtEl>
                                        <p:attrNameLst>
                                          <p:attrName>style.visibility</p:attrName>
                                        </p:attrNameLst>
                                      </p:cBhvr>
                                      <p:to>
                                        <p:strVal val="visible"/>
                                      </p:to>
                                    </p:set>
                                    <p:animEffect transition="in" filter="fade">
                                      <p:cBhvr>
                                        <p:cTn id="498" dur="500"/>
                                        <p:tgtEl>
                                          <p:spTgt spid="74"/>
                                        </p:tgtEl>
                                      </p:cBhvr>
                                    </p:animEffect>
                                  </p:childTnLst>
                                </p:cTn>
                              </p:par>
                            </p:childTnLst>
                          </p:cTn>
                        </p:par>
                        <p:par>
                          <p:cTn id="499" fill="hold">
                            <p:stCondLst>
                              <p:cond delay="4000"/>
                            </p:stCondLst>
                            <p:childTnLst>
                              <p:par>
                                <p:cTn id="500" presetID="35" presetClass="path" presetSubtype="0" accel="50000" decel="50000" fill="hold" grpId="1" nodeType="afterEffect">
                                  <p:stCondLst>
                                    <p:cond delay="0"/>
                                  </p:stCondLst>
                                  <p:childTnLst>
                                    <p:animMotion origin="layout" path="M 0 7.40741E-7 L -0.25833 7.40741E-7 " pathEditMode="relative" rAng="0" ptsTypes="AA">
                                      <p:cBhvr>
                                        <p:cTn id="501" dur="2000" fill="hold"/>
                                        <p:tgtEl>
                                          <p:spTgt spid="74"/>
                                        </p:tgtEl>
                                        <p:attrNameLst>
                                          <p:attrName>ppt_x</p:attrName>
                                          <p:attrName>ppt_y</p:attrName>
                                        </p:attrNameLst>
                                      </p:cBhvr>
                                      <p:rCtr x="-12917" y="0"/>
                                    </p:animMotion>
                                  </p:childTnLst>
                                </p:cTn>
                              </p:par>
                              <p:par>
                                <p:cTn id="502" presetID="19" presetClass="emph" presetSubtype="0" fill="hold" grpId="1" nodeType="withEffect">
                                  <p:stCondLst>
                                    <p:cond delay="750"/>
                                  </p:stCondLst>
                                  <p:childTnLst>
                                    <p:animClr clrSpc="rgb" dir="cw">
                                      <p:cBhvr override="childStyle">
                                        <p:cTn id="503" dur="1250" fill="hold"/>
                                        <p:tgtEl>
                                          <p:spTgt spid="72"/>
                                        </p:tgtEl>
                                        <p:attrNameLst>
                                          <p:attrName>style.color</p:attrName>
                                        </p:attrNameLst>
                                      </p:cBhvr>
                                      <p:to>
                                        <a:schemeClr val="hlink"/>
                                      </p:to>
                                    </p:animClr>
                                    <p:animClr clrSpc="rgb" dir="cw">
                                      <p:cBhvr>
                                        <p:cTn id="504" dur="1250" fill="hold"/>
                                        <p:tgtEl>
                                          <p:spTgt spid="72"/>
                                        </p:tgtEl>
                                        <p:attrNameLst>
                                          <p:attrName>fillcolor</p:attrName>
                                        </p:attrNameLst>
                                      </p:cBhvr>
                                      <p:to>
                                        <a:schemeClr val="hlink"/>
                                      </p:to>
                                    </p:animClr>
                                    <p:set>
                                      <p:cBhvr>
                                        <p:cTn id="505" dur="1250" fill="hold"/>
                                        <p:tgtEl>
                                          <p:spTgt spid="72"/>
                                        </p:tgtEl>
                                        <p:attrNameLst>
                                          <p:attrName>fill.type</p:attrName>
                                        </p:attrNameLst>
                                      </p:cBhvr>
                                      <p:to>
                                        <p:strVal val="solid"/>
                                      </p:to>
                                    </p:set>
                                    <p:set>
                                      <p:cBhvr>
                                        <p:cTn id="506" dur="1250" fill="hold"/>
                                        <p:tgtEl>
                                          <p:spTgt spid="72"/>
                                        </p:tgtEl>
                                        <p:attrNameLst>
                                          <p:attrName>fill.on</p:attrName>
                                        </p:attrNameLst>
                                      </p:cBhvr>
                                      <p:to>
                                        <p:strVal val="true"/>
                                      </p:to>
                                    </p:set>
                                  </p:childTnLst>
                                </p:cTn>
                              </p:par>
                            </p:childTnLst>
                          </p:cTn>
                        </p:par>
                        <p:par>
                          <p:cTn id="507" fill="hold">
                            <p:stCondLst>
                              <p:cond delay="6000"/>
                            </p:stCondLst>
                            <p:childTnLst>
                              <p:par>
                                <p:cTn id="508" presetID="19" presetClass="emph" presetSubtype="0" fill="hold" grpId="2" nodeType="afterEffect">
                                  <p:stCondLst>
                                    <p:cond delay="0"/>
                                  </p:stCondLst>
                                  <p:childTnLst>
                                    <p:animClr clrSpc="rgb" dir="cw">
                                      <p:cBhvr override="childStyle">
                                        <p:cTn id="509" dur="1250" fill="hold"/>
                                        <p:tgtEl>
                                          <p:spTgt spid="72"/>
                                        </p:tgtEl>
                                        <p:attrNameLst>
                                          <p:attrName>style.color</p:attrName>
                                        </p:attrNameLst>
                                      </p:cBhvr>
                                      <p:to>
                                        <a:schemeClr val="bg1"/>
                                      </p:to>
                                    </p:animClr>
                                    <p:animClr clrSpc="rgb" dir="cw">
                                      <p:cBhvr>
                                        <p:cTn id="510" dur="1250" fill="hold"/>
                                        <p:tgtEl>
                                          <p:spTgt spid="72"/>
                                        </p:tgtEl>
                                        <p:attrNameLst>
                                          <p:attrName>fillcolor</p:attrName>
                                        </p:attrNameLst>
                                      </p:cBhvr>
                                      <p:to>
                                        <a:schemeClr val="bg1"/>
                                      </p:to>
                                    </p:animClr>
                                    <p:set>
                                      <p:cBhvr>
                                        <p:cTn id="511" dur="1250" fill="hold"/>
                                        <p:tgtEl>
                                          <p:spTgt spid="72"/>
                                        </p:tgtEl>
                                        <p:attrNameLst>
                                          <p:attrName>fill.type</p:attrName>
                                        </p:attrNameLst>
                                      </p:cBhvr>
                                      <p:to>
                                        <p:strVal val="solid"/>
                                      </p:to>
                                    </p:set>
                                    <p:set>
                                      <p:cBhvr>
                                        <p:cTn id="512" dur="1250" fill="hold"/>
                                        <p:tgtEl>
                                          <p:spTgt spid="72"/>
                                        </p:tgtEl>
                                        <p:attrNameLst>
                                          <p:attrName>fill.on</p:attrName>
                                        </p:attrNameLst>
                                      </p:cBhvr>
                                      <p:to>
                                        <p:strVal val="true"/>
                                      </p:to>
                                    </p:set>
                                  </p:childTnLst>
                                </p:cTn>
                              </p:par>
                              <p:par>
                                <p:cTn id="513" presetID="63" presetClass="path" presetSubtype="0" accel="50000" decel="50000" fill="hold" grpId="2" nodeType="withEffect">
                                  <p:stCondLst>
                                    <p:cond delay="0"/>
                                  </p:stCondLst>
                                  <p:childTnLst>
                                    <p:animMotion origin="layout" path="M -0.25833 7.40741E-7 L 0.25 7.40741E-7 " pathEditMode="relative" rAng="0" ptsTypes="AA">
                                      <p:cBhvr>
                                        <p:cTn id="514" dur="4000" fill="hold"/>
                                        <p:tgtEl>
                                          <p:spTgt spid="74"/>
                                        </p:tgtEl>
                                        <p:attrNameLst>
                                          <p:attrName>ppt_x</p:attrName>
                                          <p:attrName>ppt_y</p:attrName>
                                        </p:attrNameLst>
                                      </p:cBhvr>
                                      <p:rCtr x="25417" y="0"/>
                                    </p:animMotion>
                                  </p:childTnLst>
                                </p:cTn>
                              </p:par>
                              <p:par>
                                <p:cTn id="515" presetID="19" presetClass="emph" presetSubtype="0" fill="hold" grpId="1" nodeType="withEffect">
                                  <p:stCondLst>
                                    <p:cond delay="1000"/>
                                  </p:stCondLst>
                                  <p:childTnLst>
                                    <p:animClr clrSpc="rgb" dir="cw">
                                      <p:cBhvr override="childStyle">
                                        <p:cTn id="516" dur="1250" fill="hold"/>
                                        <p:tgtEl>
                                          <p:spTgt spid="70"/>
                                        </p:tgtEl>
                                        <p:attrNameLst>
                                          <p:attrName>style.color</p:attrName>
                                        </p:attrNameLst>
                                      </p:cBhvr>
                                      <p:to>
                                        <a:schemeClr val="hlink"/>
                                      </p:to>
                                    </p:animClr>
                                    <p:animClr clrSpc="rgb" dir="cw">
                                      <p:cBhvr>
                                        <p:cTn id="517" dur="1250" fill="hold"/>
                                        <p:tgtEl>
                                          <p:spTgt spid="70"/>
                                        </p:tgtEl>
                                        <p:attrNameLst>
                                          <p:attrName>fillcolor</p:attrName>
                                        </p:attrNameLst>
                                      </p:cBhvr>
                                      <p:to>
                                        <a:schemeClr val="hlink"/>
                                      </p:to>
                                    </p:animClr>
                                    <p:set>
                                      <p:cBhvr>
                                        <p:cTn id="518" dur="1250" fill="hold"/>
                                        <p:tgtEl>
                                          <p:spTgt spid="70"/>
                                        </p:tgtEl>
                                        <p:attrNameLst>
                                          <p:attrName>fill.type</p:attrName>
                                        </p:attrNameLst>
                                      </p:cBhvr>
                                      <p:to>
                                        <p:strVal val="solid"/>
                                      </p:to>
                                    </p:set>
                                    <p:set>
                                      <p:cBhvr>
                                        <p:cTn id="519" dur="1250" fill="hold"/>
                                        <p:tgtEl>
                                          <p:spTgt spid="70"/>
                                        </p:tgtEl>
                                        <p:attrNameLst>
                                          <p:attrName>fill.on</p:attrName>
                                        </p:attrNameLst>
                                      </p:cBhvr>
                                      <p:to>
                                        <p:strVal val="true"/>
                                      </p:to>
                                    </p:set>
                                  </p:childTnLst>
                                </p:cTn>
                              </p:par>
                              <p:par>
                                <p:cTn id="520" presetID="19" presetClass="emph" presetSubtype="0" fill="hold" grpId="2" nodeType="withEffect">
                                  <p:stCondLst>
                                    <p:cond delay="2000"/>
                                  </p:stCondLst>
                                  <p:childTnLst>
                                    <p:animClr clrSpc="rgb" dir="cw">
                                      <p:cBhvr override="childStyle">
                                        <p:cTn id="521" dur="1250" fill="hold"/>
                                        <p:tgtEl>
                                          <p:spTgt spid="70"/>
                                        </p:tgtEl>
                                        <p:attrNameLst>
                                          <p:attrName>style.color</p:attrName>
                                        </p:attrNameLst>
                                      </p:cBhvr>
                                      <p:to>
                                        <a:schemeClr val="bg1"/>
                                      </p:to>
                                    </p:animClr>
                                    <p:animClr clrSpc="rgb" dir="cw">
                                      <p:cBhvr>
                                        <p:cTn id="522" dur="1250" fill="hold"/>
                                        <p:tgtEl>
                                          <p:spTgt spid="70"/>
                                        </p:tgtEl>
                                        <p:attrNameLst>
                                          <p:attrName>fillcolor</p:attrName>
                                        </p:attrNameLst>
                                      </p:cBhvr>
                                      <p:to>
                                        <a:schemeClr val="bg1"/>
                                      </p:to>
                                    </p:animClr>
                                    <p:set>
                                      <p:cBhvr>
                                        <p:cTn id="523" dur="1250" fill="hold"/>
                                        <p:tgtEl>
                                          <p:spTgt spid="70"/>
                                        </p:tgtEl>
                                        <p:attrNameLst>
                                          <p:attrName>fill.type</p:attrName>
                                        </p:attrNameLst>
                                      </p:cBhvr>
                                      <p:to>
                                        <p:strVal val="solid"/>
                                      </p:to>
                                    </p:set>
                                    <p:set>
                                      <p:cBhvr>
                                        <p:cTn id="524" dur="1250" fill="hold"/>
                                        <p:tgtEl>
                                          <p:spTgt spid="70"/>
                                        </p:tgtEl>
                                        <p:attrNameLst>
                                          <p:attrName>fill.on</p:attrName>
                                        </p:attrNameLst>
                                      </p:cBhvr>
                                      <p:to>
                                        <p:strVal val="true"/>
                                      </p:to>
                                    </p:set>
                                  </p:childTnLst>
                                </p:cTn>
                              </p:par>
                              <p:par>
                                <p:cTn id="525" presetID="19" presetClass="emph" presetSubtype="0" fill="hold" grpId="1" nodeType="withEffect">
                                  <p:stCondLst>
                                    <p:cond delay="3250"/>
                                  </p:stCondLst>
                                  <p:childTnLst>
                                    <p:animClr clrSpc="rgb" dir="cw">
                                      <p:cBhvr override="childStyle">
                                        <p:cTn id="526" dur="1250" fill="hold"/>
                                        <p:tgtEl>
                                          <p:spTgt spid="71"/>
                                        </p:tgtEl>
                                        <p:attrNameLst>
                                          <p:attrName>style.color</p:attrName>
                                        </p:attrNameLst>
                                      </p:cBhvr>
                                      <p:to>
                                        <a:schemeClr val="hlink"/>
                                      </p:to>
                                    </p:animClr>
                                    <p:animClr clrSpc="rgb" dir="cw">
                                      <p:cBhvr>
                                        <p:cTn id="527" dur="1250" fill="hold"/>
                                        <p:tgtEl>
                                          <p:spTgt spid="71"/>
                                        </p:tgtEl>
                                        <p:attrNameLst>
                                          <p:attrName>fillcolor</p:attrName>
                                        </p:attrNameLst>
                                      </p:cBhvr>
                                      <p:to>
                                        <a:schemeClr val="hlink"/>
                                      </p:to>
                                    </p:animClr>
                                    <p:set>
                                      <p:cBhvr>
                                        <p:cTn id="528" dur="1250" fill="hold"/>
                                        <p:tgtEl>
                                          <p:spTgt spid="71"/>
                                        </p:tgtEl>
                                        <p:attrNameLst>
                                          <p:attrName>fill.type</p:attrName>
                                        </p:attrNameLst>
                                      </p:cBhvr>
                                      <p:to>
                                        <p:strVal val="solid"/>
                                      </p:to>
                                    </p:set>
                                    <p:set>
                                      <p:cBhvr>
                                        <p:cTn id="529" dur="1250" fill="hold"/>
                                        <p:tgtEl>
                                          <p:spTgt spid="71"/>
                                        </p:tgtEl>
                                        <p:attrNameLst>
                                          <p:attrName>fill.on</p:attrName>
                                        </p:attrNameLst>
                                      </p:cBhvr>
                                      <p:to>
                                        <p:strVal val="true"/>
                                      </p:to>
                                    </p:set>
                                  </p:childTnLst>
                                </p:cTn>
                              </p:par>
                              <p:par>
                                <p:cTn id="530" presetID="35" presetClass="path" presetSubtype="0" accel="50000" decel="50000" fill="hold" grpId="3" nodeType="withEffect">
                                  <p:stCondLst>
                                    <p:cond delay="4000"/>
                                  </p:stCondLst>
                                  <p:childTnLst>
                                    <p:animMotion origin="layout" path="M 0.25 7.40741E-7 L 0 7.40741E-7 " pathEditMode="relative" rAng="0" ptsTypes="AA">
                                      <p:cBhvr>
                                        <p:cTn id="531" dur="2000" fill="hold"/>
                                        <p:tgtEl>
                                          <p:spTgt spid="74"/>
                                        </p:tgtEl>
                                        <p:attrNameLst>
                                          <p:attrName>ppt_x</p:attrName>
                                          <p:attrName>ppt_y</p:attrName>
                                        </p:attrNameLst>
                                      </p:cBhvr>
                                      <p:rCtr x="-12500" y="0"/>
                                    </p:animMotion>
                                  </p:childTnLst>
                                </p:cTn>
                              </p:par>
                              <p:par>
                                <p:cTn id="532" presetID="19" presetClass="emph" presetSubtype="0" fill="hold" grpId="2" nodeType="withEffect">
                                  <p:stCondLst>
                                    <p:cond delay="4000"/>
                                  </p:stCondLst>
                                  <p:childTnLst>
                                    <p:animClr clrSpc="rgb" dir="cw">
                                      <p:cBhvr override="childStyle">
                                        <p:cTn id="533" dur="1000" fill="hold"/>
                                        <p:tgtEl>
                                          <p:spTgt spid="71"/>
                                        </p:tgtEl>
                                        <p:attrNameLst>
                                          <p:attrName>style.color</p:attrName>
                                        </p:attrNameLst>
                                      </p:cBhvr>
                                      <p:to>
                                        <a:schemeClr val="bg1"/>
                                      </p:to>
                                    </p:animClr>
                                    <p:animClr clrSpc="rgb" dir="cw">
                                      <p:cBhvr>
                                        <p:cTn id="534" dur="1000" fill="hold"/>
                                        <p:tgtEl>
                                          <p:spTgt spid="71"/>
                                        </p:tgtEl>
                                        <p:attrNameLst>
                                          <p:attrName>fillcolor</p:attrName>
                                        </p:attrNameLst>
                                      </p:cBhvr>
                                      <p:to>
                                        <a:schemeClr val="bg1"/>
                                      </p:to>
                                    </p:animClr>
                                    <p:set>
                                      <p:cBhvr>
                                        <p:cTn id="535" dur="1000" fill="hold"/>
                                        <p:tgtEl>
                                          <p:spTgt spid="71"/>
                                        </p:tgtEl>
                                        <p:attrNameLst>
                                          <p:attrName>fill.type</p:attrName>
                                        </p:attrNameLst>
                                      </p:cBhvr>
                                      <p:to>
                                        <p:strVal val="solid"/>
                                      </p:to>
                                    </p:set>
                                    <p:set>
                                      <p:cBhvr>
                                        <p:cTn id="536" dur="1000" fill="hold"/>
                                        <p:tgtEl>
                                          <p:spTgt spid="71"/>
                                        </p:tgtEl>
                                        <p:attrNameLst>
                                          <p:attrName>fill.on</p:attrName>
                                        </p:attrNameLst>
                                      </p:cBhvr>
                                      <p:to>
                                        <p:strVal val="true"/>
                                      </p:to>
                                    </p:set>
                                  </p:childTnLst>
                                </p:cTn>
                              </p:par>
                            </p:childTnLst>
                          </p:cTn>
                        </p:par>
                      </p:childTnLst>
                    </p:cTn>
                  </p:par>
                  <p:par>
                    <p:cTn id="537" fill="hold">
                      <p:stCondLst>
                        <p:cond delay="indefinite"/>
                      </p:stCondLst>
                      <p:childTnLst>
                        <p:par>
                          <p:cTn id="538" fill="hold">
                            <p:stCondLst>
                              <p:cond delay="0"/>
                            </p:stCondLst>
                            <p:childTnLst>
                              <p:par>
                                <p:cTn id="539" presetID="19" presetClass="emph" presetSubtype="0" fill="hold" grpId="4" nodeType="clickEffect">
                                  <p:stCondLst>
                                    <p:cond delay="0"/>
                                  </p:stCondLst>
                                  <p:childTnLst>
                                    <p:animClr clrSpc="rgb" dir="cw">
                                      <p:cBhvr override="childStyle">
                                        <p:cTn id="540" dur="1250" fill="hold"/>
                                        <p:tgtEl>
                                          <p:spTgt spid="70"/>
                                        </p:tgtEl>
                                        <p:attrNameLst>
                                          <p:attrName>style.color</p:attrName>
                                        </p:attrNameLst>
                                      </p:cBhvr>
                                      <p:to>
                                        <a:schemeClr val="hlink"/>
                                      </p:to>
                                    </p:animClr>
                                    <p:animClr clrSpc="rgb" dir="cw">
                                      <p:cBhvr>
                                        <p:cTn id="541" dur="1250" fill="hold"/>
                                        <p:tgtEl>
                                          <p:spTgt spid="70"/>
                                        </p:tgtEl>
                                        <p:attrNameLst>
                                          <p:attrName>fillcolor</p:attrName>
                                        </p:attrNameLst>
                                      </p:cBhvr>
                                      <p:to>
                                        <a:schemeClr val="hlink"/>
                                      </p:to>
                                    </p:animClr>
                                    <p:set>
                                      <p:cBhvr>
                                        <p:cTn id="542" dur="1250" fill="hold"/>
                                        <p:tgtEl>
                                          <p:spTgt spid="70"/>
                                        </p:tgtEl>
                                        <p:attrNameLst>
                                          <p:attrName>fill.type</p:attrName>
                                        </p:attrNameLst>
                                      </p:cBhvr>
                                      <p:to>
                                        <p:strVal val="solid"/>
                                      </p:to>
                                    </p:set>
                                    <p:set>
                                      <p:cBhvr>
                                        <p:cTn id="543" dur="1250" fill="hold"/>
                                        <p:tgtEl>
                                          <p:spTgt spid="70"/>
                                        </p:tgtEl>
                                        <p:attrNameLst>
                                          <p:attrName>fill.on</p:attrName>
                                        </p:attrNameLst>
                                      </p:cBhvr>
                                      <p:to>
                                        <p:strVal val="true"/>
                                      </p:to>
                                    </p:set>
                                  </p:childTnLst>
                                </p:cTn>
                              </p:par>
                            </p:childTnLst>
                          </p:cTn>
                        </p:par>
                        <p:par>
                          <p:cTn id="544" fill="hold">
                            <p:stCondLst>
                              <p:cond delay="1250"/>
                            </p:stCondLst>
                            <p:childTnLst>
                              <p:par>
                                <p:cTn id="545" presetID="32" presetClass="emph" presetSubtype="0" fill="hold" grpId="4" nodeType="afterEffect">
                                  <p:stCondLst>
                                    <p:cond delay="0"/>
                                  </p:stCondLst>
                                  <p:childTnLst>
                                    <p:animRot by="120000">
                                      <p:cBhvr>
                                        <p:cTn id="546" dur="100" fill="hold">
                                          <p:stCondLst>
                                            <p:cond delay="0"/>
                                          </p:stCondLst>
                                        </p:cTn>
                                        <p:tgtEl>
                                          <p:spTgt spid="74"/>
                                        </p:tgtEl>
                                        <p:attrNameLst>
                                          <p:attrName>r</p:attrName>
                                        </p:attrNameLst>
                                      </p:cBhvr>
                                    </p:animRot>
                                    <p:animRot by="-240000">
                                      <p:cBhvr>
                                        <p:cTn id="547" dur="200" fill="hold">
                                          <p:stCondLst>
                                            <p:cond delay="200"/>
                                          </p:stCondLst>
                                        </p:cTn>
                                        <p:tgtEl>
                                          <p:spTgt spid="74"/>
                                        </p:tgtEl>
                                        <p:attrNameLst>
                                          <p:attrName>r</p:attrName>
                                        </p:attrNameLst>
                                      </p:cBhvr>
                                    </p:animRot>
                                    <p:animRot by="240000">
                                      <p:cBhvr>
                                        <p:cTn id="548" dur="200" fill="hold">
                                          <p:stCondLst>
                                            <p:cond delay="400"/>
                                          </p:stCondLst>
                                        </p:cTn>
                                        <p:tgtEl>
                                          <p:spTgt spid="74"/>
                                        </p:tgtEl>
                                        <p:attrNameLst>
                                          <p:attrName>r</p:attrName>
                                        </p:attrNameLst>
                                      </p:cBhvr>
                                    </p:animRot>
                                    <p:animRot by="-240000">
                                      <p:cBhvr>
                                        <p:cTn id="549" dur="200" fill="hold">
                                          <p:stCondLst>
                                            <p:cond delay="600"/>
                                          </p:stCondLst>
                                        </p:cTn>
                                        <p:tgtEl>
                                          <p:spTgt spid="74"/>
                                        </p:tgtEl>
                                        <p:attrNameLst>
                                          <p:attrName>r</p:attrName>
                                        </p:attrNameLst>
                                      </p:cBhvr>
                                    </p:animRot>
                                    <p:animRot by="120000">
                                      <p:cBhvr>
                                        <p:cTn id="550" dur="200" fill="hold">
                                          <p:stCondLst>
                                            <p:cond delay="800"/>
                                          </p:stCondLst>
                                        </p:cTn>
                                        <p:tgtEl>
                                          <p:spTgt spid="74"/>
                                        </p:tgtEl>
                                        <p:attrNameLst>
                                          <p:attrName>r</p:attrName>
                                        </p:attrNameLst>
                                      </p:cBhvr>
                                    </p:animRot>
                                  </p:childTnLst>
                                </p:cTn>
                              </p:par>
                            </p:childTnLst>
                          </p:cTn>
                        </p:par>
                      </p:childTnLst>
                    </p:cTn>
                  </p:par>
                  <p:par>
                    <p:cTn id="551" fill="hold">
                      <p:stCondLst>
                        <p:cond delay="indefinite"/>
                      </p:stCondLst>
                      <p:childTnLst>
                        <p:par>
                          <p:cTn id="552" fill="hold">
                            <p:stCondLst>
                              <p:cond delay="0"/>
                            </p:stCondLst>
                            <p:childTnLst>
                              <p:par>
                                <p:cTn id="553" presetID="10" presetClass="exit" presetSubtype="0" fill="hold" grpId="3" nodeType="clickEffect">
                                  <p:stCondLst>
                                    <p:cond delay="0"/>
                                  </p:stCondLst>
                                  <p:childTnLst>
                                    <p:animEffect transition="out" filter="fade">
                                      <p:cBhvr>
                                        <p:cTn id="554" dur="500"/>
                                        <p:tgtEl>
                                          <p:spTgt spid="70"/>
                                        </p:tgtEl>
                                      </p:cBhvr>
                                    </p:animEffect>
                                    <p:set>
                                      <p:cBhvr>
                                        <p:cTn id="555" dur="1" fill="hold">
                                          <p:stCondLst>
                                            <p:cond delay="499"/>
                                          </p:stCondLst>
                                        </p:cTn>
                                        <p:tgtEl>
                                          <p:spTgt spid="70"/>
                                        </p:tgtEl>
                                        <p:attrNameLst>
                                          <p:attrName>style.visibility</p:attrName>
                                        </p:attrNameLst>
                                      </p:cBhvr>
                                      <p:to>
                                        <p:strVal val="hidden"/>
                                      </p:to>
                                    </p:set>
                                  </p:childTnLst>
                                </p:cTn>
                              </p:par>
                              <p:par>
                                <p:cTn id="556" presetID="10" presetClass="exit" presetSubtype="0" fill="hold" grpId="3" nodeType="withEffect">
                                  <p:stCondLst>
                                    <p:cond delay="0"/>
                                  </p:stCondLst>
                                  <p:childTnLst>
                                    <p:animEffect transition="out" filter="fade">
                                      <p:cBhvr>
                                        <p:cTn id="557" dur="500"/>
                                        <p:tgtEl>
                                          <p:spTgt spid="71"/>
                                        </p:tgtEl>
                                      </p:cBhvr>
                                    </p:animEffect>
                                    <p:set>
                                      <p:cBhvr>
                                        <p:cTn id="558" dur="1" fill="hold">
                                          <p:stCondLst>
                                            <p:cond delay="499"/>
                                          </p:stCondLst>
                                        </p:cTn>
                                        <p:tgtEl>
                                          <p:spTgt spid="71"/>
                                        </p:tgtEl>
                                        <p:attrNameLst>
                                          <p:attrName>style.visibility</p:attrName>
                                        </p:attrNameLst>
                                      </p:cBhvr>
                                      <p:to>
                                        <p:strVal val="hidden"/>
                                      </p:to>
                                    </p:set>
                                  </p:childTnLst>
                                </p:cTn>
                              </p:par>
                              <p:par>
                                <p:cTn id="559" presetID="10" presetClass="exit" presetSubtype="0" fill="hold" grpId="3" nodeType="withEffect">
                                  <p:stCondLst>
                                    <p:cond delay="0"/>
                                  </p:stCondLst>
                                  <p:childTnLst>
                                    <p:animEffect transition="out" filter="fade">
                                      <p:cBhvr>
                                        <p:cTn id="560" dur="500"/>
                                        <p:tgtEl>
                                          <p:spTgt spid="72"/>
                                        </p:tgtEl>
                                      </p:cBhvr>
                                    </p:animEffect>
                                    <p:set>
                                      <p:cBhvr>
                                        <p:cTn id="561" dur="1" fill="hold">
                                          <p:stCondLst>
                                            <p:cond delay="499"/>
                                          </p:stCondLst>
                                        </p:cTn>
                                        <p:tgtEl>
                                          <p:spTgt spid="72"/>
                                        </p:tgtEl>
                                        <p:attrNameLst>
                                          <p:attrName>style.visibility</p:attrName>
                                        </p:attrNameLst>
                                      </p:cBhvr>
                                      <p:to>
                                        <p:strVal val="hidden"/>
                                      </p:to>
                                    </p:set>
                                  </p:childTnLst>
                                </p:cTn>
                              </p:par>
                              <p:par>
                                <p:cTn id="562" presetID="10" presetClass="exit" presetSubtype="0" fill="hold" nodeType="withEffect">
                                  <p:stCondLst>
                                    <p:cond delay="0"/>
                                  </p:stCondLst>
                                  <p:childTnLst>
                                    <p:animEffect transition="out" filter="fade">
                                      <p:cBhvr>
                                        <p:cTn id="563" dur="500"/>
                                        <p:tgtEl>
                                          <p:spTgt spid="73"/>
                                        </p:tgtEl>
                                      </p:cBhvr>
                                    </p:animEffect>
                                    <p:set>
                                      <p:cBhvr>
                                        <p:cTn id="564" dur="1" fill="hold">
                                          <p:stCondLst>
                                            <p:cond delay="499"/>
                                          </p:stCondLst>
                                        </p:cTn>
                                        <p:tgtEl>
                                          <p:spTgt spid="73"/>
                                        </p:tgtEl>
                                        <p:attrNameLst>
                                          <p:attrName>style.visibility</p:attrName>
                                        </p:attrNameLst>
                                      </p:cBhvr>
                                      <p:to>
                                        <p:strVal val="hidden"/>
                                      </p:to>
                                    </p:set>
                                  </p:childTnLst>
                                </p:cTn>
                              </p:par>
                              <p:par>
                                <p:cTn id="565" presetID="10" presetClass="exit" presetSubtype="0" fill="hold" grpId="5" nodeType="withEffect">
                                  <p:stCondLst>
                                    <p:cond delay="0"/>
                                  </p:stCondLst>
                                  <p:childTnLst>
                                    <p:animEffect transition="out" filter="fade">
                                      <p:cBhvr>
                                        <p:cTn id="566" dur="500"/>
                                        <p:tgtEl>
                                          <p:spTgt spid="74"/>
                                        </p:tgtEl>
                                      </p:cBhvr>
                                    </p:animEffect>
                                    <p:set>
                                      <p:cBhvr>
                                        <p:cTn id="567" dur="1" fill="hold">
                                          <p:stCondLst>
                                            <p:cond delay="499"/>
                                          </p:stCondLst>
                                        </p:cTn>
                                        <p:tgtEl>
                                          <p:spTgt spid="74"/>
                                        </p:tgtEl>
                                        <p:attrNameLst>
                                          <p:attrName>style.visibility</p:attrName>
                                        </p:attrNameLst>
                                      </p:cBhvr>
                                      <p:to>
                                        <p:strVal val="hidden"/>
                                      </p:to>
                                    </p:set>
                                  </p:childTnLst>
                                </p:cTn>
                              </p:par>
                              <p:par>
                                <p:cTn id="568" presetID="10" presetClass="exit" presetSubtype="0" fill="hold" grpId="1" nodeType="withEffect">
                                  <p:stCondLst>
                                    <p:cond delay="0"/>
                                  </p:stCondLst>
                                  <p:childTnLst>
                                    <p:animEffect transition="out" filter="fade">
                                      <p:cBhvr>
                                        <p:cTn id="569" dur="500"/>
                                        <p:tgtEl>
                                          <p:spTgt spid="66"/>
                                        </p:tgtEl>
                                      </p:cBhvr>
                                    </p:animEffect>
                                    <p:set>
                                      <p:cBhvr>
                                        <p:cTn id="570" dur="1" fill="hold">
                                          <p:stCondLst>
                                            <p:cond delay="499"/>
                                          </p:stCondLst>
                                        </p:cTn>
                                        <p:tgtEl>
                                          <p:spTgt spid="66"/>
                                        </p:tgtEl>
                                        <p:attrNameLst>
                                          <p:attrName>style.visibility</p:attrName>
                                        </p:attrNameLst>
                                      </p:cBhvr>
                                      <p:to>
                                        <p:strVal val="hidden"/>
                                      </p:to>
                                    </p:set>
                                  </p:childTnLst>
                                </p:cTn>
                              </p:par>
                              <p:par>
                                <p:cTn id="571" presetID="10" presetClass="exit" presetSubtype="0" fill="hold" nodeType="withEffect">
                                  <p:stCondLst>
                                    <p:cond delay="0"/>
                                  </p:stCondLst>
                                  <p:childTnLst>
                                    <p:animEffect transition="out" filter="fade">
                                      <p:cBhvr>
                                        <p:cTn id="572" dur="500"/>
                                        <p:tgtEl>
                                          <p:spTgt spid="67"/>
                                        </p:tgtEl>
                                      </p:cBhvr>
                                    </p:animEffect>
                                    <p:set>
                                      <p:cBhvr>
                                        <p:cTn id="573" dur="1" fill="hold">
                                          <p:stCondLst>
                                            <p:cond delay="499"/>
                                          </p:stCondLst>
                                        </p:cTn>
                                        <p:tgtEl>
                                          <p:spTgt spid="67"/>
                                        </p:tgtEl>
                                        <p:attrNameLst>
                                          <p:attrName>style.visibility</p:attrName>
                                        </p:attrNameLst>
                                      </p:cBhvr>
                                      <p:to>
                                        <p:strVal val="hidden"/>
                                      </p:to>
                                    </p:set>
                                  </p:childTnLst>
                                </p:cTn>
                              </p:par>
                              <p:par>
                                <p:cTn id="574" presetID="10" presetClass="exit" presetSubtype="0" fill="hold" nodeType="withEffect">
                                  <p:stCondLst>
                                    <p:cond delay="0"/>
                                  </p:stCondLst>
                                  <p:childTnLst>
                                    <p:animEffect transition="out" filter="fade">
                                      <p:cBhvr>
                                        <p:cTn id="575" dur="500"/>
                                        <p:tgtEl>
                                          <p:spTgt spid="69"/>
                                        </p:tgtEl>
                                      </p:cBhvr>
                                    </p:animEffect>
                                    <p:set>
                                      <p:cBhvr>
                                        <p:cTn id="576" dur="1" fill="hold">
                                          <p:stCondLst>
                                            <p:cond delay="499"/>
                                          </p:stCondLst>
                                        </p:cTn>
                                        <p:tgtEl>
                                          <p:spTgt spid="69"/>
                                        </p:tgtEl>
                                        <p:attrNameLst>
                                          <p:attrName>style.visibility</p:attrName>
                                        </p:attrNameLst>
                                      </p:cBhvr>
                                      <p:to>
                                        <p:strVal val="hidden"/>
                                      </p:to>
                                    </p:set>
                                  </p:childTnLst>
                                </p:cTn>
                              </p:par>
                            </p:childTnLst>
                          </p:cTn>
                        </p:par>
                        <p:par>
                          <p:cTn id="577" fill="hold">
                            <p:stCondLst>
                              <p:cond delay="500"/>
                            </p:stCondLst>
                            <p:childTnLst>
                              <p:par>
                                <p:cTn id="578" presetID="10" presetClass="entr" presetSubtype="0" fill="hold" grpId="0" nodeType="afterEffect">
                                  <p:stCondLst>
                                    <p:cond delay="0"/>
                                  </p:stCondLst>
                                  <p:childTnLst>
                                    <p:set>
                                      <p:cBhvr>
                                        <p:cTn id="579" dur="1" fill="hold">
                                          <p:stCondLst>
                                            <p:cond delay="0"/>
                                          </p:stCondLst>
                                        </p:cTn>
                                        <p:tgtEl>
                                          <p:spTgt spid="75"/>
                                        </p:tgtEl>
                                        <p:attrNameLst>
                                          <p:attrName>style.visibility</p:attrName>
                                        </p:attrNameLst>
                                      </p:cBhvr>
                                      <p:to>
                                        <p:strVal val="visible"/>
                                      </p:to>
                                    </p:set>
                                    <p:animEffect transition="in" filter="fade">
                                      <p:cBhvr>
                                        <p:cTn id="580" dur="500"/>
                                        <p:tgtEl>
                                          <p:spTgt spid="75"/>
                                        </p:tgtEl>
                                      </p:cBhvr>
                                    </p:animEffect>
                                  </p:childTnLst>
                                </p:cTn>
                              </p:par>
                            </p:childTnLst>
                          </p:cTn>
                        </p:par>
                        <p:par>
                          <p:cTn id="581" fill="hold">
                            <p:stCondLst>
                              <p:cond delay="1000"/>
                            </p:stCondLst>
                            <p:childTnLst>
                              <p:par>
                                <p:cTn id="582" presetID="22" presetClass="entr" presetSubtype="1" fill="hold" nodeType="afterEffect">
                                  <p:stCondLst>
                                    <p:cond delay="0"/>
                                  </p:stCondLst>
                                  <p:childTnLst>
                                    <p:set>
                                      <p:cBhvr>
                                        <p:cTn id="583" dur="1" fill="hold">
                                          <p:stCondLst>
                                            <p:cond delay="0"/>
                                          </p:stCondLst>
                                        </p:cTn>
                                        <p:tgtEl>
                                          <p:spTgt spid="76"/>
                                        </p:tgtEl>
                                        <p:attrNameLst>
                                          <p:attrName>style.visibility</p:attrName>
                                        </p:attrNameLst>
                                      </p:cBhvr>
                                      <p:to>
                                        <p:strVal val="visible"/>
                                      </p:to>
                                    </p:set>
                                    <p:animEffect transition="in" filter="wipe(up)">
                                      <p:cBhvr>
                                        <p:cTn id="584" dur="500"/>
                                        <p:tgtEl>
                                          <p:spTgt spid="76"/>
                                        </p:tgtEl>
                                      </p:cBhvr>
                                    </p:animEffect>
                                  </p:childTnLst>
                                </p:cTn>
                              </p:par>
                            </p:childTnLst>
                          </p:cTn>
                        </p:par>
                        <p:par>
                          <p:cTn id="585" fill="hold">
                            <p:stCondLst>
                              <p:cond delay="1500"/>
                            </p:stCondLst>
                            <p:childTnLst>
                              <p:par>
                                <p:cTn id="586" presetID="10" presetClass="entr" presetSubtype="0" fill="hold" nodeType="afterEffect">
                                  <p:stCondLst>
                                    <p:cond delay="0"/>
                                  </p:stCondLst>
                                  <p:childTnLst>
                                    <p:set>
                                      <p:cBhvr>
                                        <p:cTn id="587" dur="1" fill="hold">
                                          <p:stCondLst>
                                            <p:cond delay="0"/>
                                          </p:stCondLst>
                                        </p:cTn>
                                        <p:tgtEl>
                                          <p:spTgt spid="78"/>
                                        </p:tgtEl>
                                        <p:attrNameLst>
                                          <p:attrName>style.visibility</p:attrName>
                                        </p:attrNameLst>
                                      </p:cBhvr>
                                      <p:to>
                                        <p:strVal val="visible"/>
                                      </p:to>
                                    </p:set>
                                    <p:animEffect transition="in" filter="fade">
                                      <p:cBhvr>
                                        <p:cTn id="588" dur="500"/>
                                        <p:tgtEl>
                                          <p:spTgt spid="78"/>
                                        </p:tgtEl>
                                      </p:cBhvr>
                                    </p:animEffect>
                                  </p:childTnLst>
                                </p:cTn>
                              </p:par>
                            </p:childTnLst>
                          </p:cTn>
                        </p:par>
                        <p:par>
                          <p:cTn id="589" fill="hold">
                            <p:stCondLst>
                              <p:cond delay="2000"/>
                            </p:stCondLst>
                            <p:childTnLst>
                              <p:par>
                                <p:cTn id="590" presetID="32" presetClass="emph" presetSubtype="0" fill="hold" nodeType="afterEffect">
                                  <p:stCondLst>
                                    <p:cond delay="0"/>
                                  </p:stCondLst>
                                  <p:childTnLst>
                                    <p:animRot by="120000">
                                      <p:cBhvr>
                                        <p:cTn id="591" dur="100" fill="hold">
                                          <p:stCondLst>
                                            <p:cond delay="0"/>
                                          </p:stCondLst>
                                        </p:cTn>
                                        <p:tgtEl>
                                          <p:spTgt spid="78"/>
                                        </p:tgtEl>
                                        <p:attrNameLst>
                                          <p:attrName>r</p:attrName>
                                        </p:attrNameLst>
                                      </p:cBhvr>
                                    </p:animRot>
                                    <p:animRot by="-240000">
                                      <p:cBhvr>
                                        <p:cTn id="592" dur="200" fill="hold">
                                          <p:stCondLst>
                                            <p:cond delay="200"/>
                                          </p:stCondLst>
                                        </p:cTn>
                                        <p:tgtEl>
                                          <p:spTgt spid="78"/>
                                        </p:tgtEl>
                                        <p:attrNameLst>
                                          <p:attrName>r</p:attrName>
                                        </p:attrNameLst>
                                      </p:cBhvr>
                                    </p:animRot>
                                    <p:animRot by="240000">
                                      <p:cBhvr>
                                        <p:cTn id="593" dur="200" fill="hold">
                                          <p:stCondLst>
                                            <p:cond delay="400"/>
                                          </p:stCondLst>
                                        </p:cTn>
                                        <p:tgtEl>
                                          <p:spTgt spid="78"/>
                                        </p:tgtEl>
                                        <p:attrNameLst>
                                          <p:attrName>r</p:attrName>
                                        </p:attrNameLst>
                                      </p:cBhvr>
                                    </p:animRot>
                                    <p:animRot by="-240000">
                                      <p:cBhvr>
                                        <p:cTn id="594" dur="200" fill="hold">
                                          <p:stCondLst>
                                            <p:cond delay="600"/>
                                          </p:stCondLst>
                                        </p:cTn>
                                        <p:tgtEl>
                                          <p:spTgt spid="78"/>
                                        </p:tgtEl>
                                        <p:attrNameLst>
                                          <p:attrName>r</p:attrName>
                                        </p:attrNameLst>
                                      </p:cBhvr>
                                    </p:animRot>
                                    <p:animRot by="120000">
                                      <p:cBhvr>
                                        <p:cTn id="595" dur="200" fill="hold">
                                          <p:stCondLst>
                                            <p:cond delay="800"/>
                                          </p:stCondLst>
                                        </p:cTn>
                                        <p:tgtEl>
                                          <p:spTgt spid="78"/>
                                        </p:tgtEl>
                                        <p:attrNameLst>
                                          <p:attrName>r</p:attrName>
                                        </p:attrNameLst>
                                      </p:cBhvr>
                                    </p:animRot>
                                  </p:childTnLst>
                                </p:cTn>
                              </p:par>
                            </p:childTnLst>
                          </p:cTn>
                        </p:par>
                        <p:par>
                          <p:cTn id="596" fill="hold">
                            <p:stCondLst>
                              <p:cond delay="3000"/>
                            </p:stCondLst>
                            <p:childTnLst>
                              <p:par>
                                <p:cTn id="597" presetID="10" presetClass="entr" presetSubtype="0" fill="hold" grpId="0" nodeType="afterEffect">
                                  <p:stCondLst>
                                    <p:cond delay="0"/>
                                  </p:stCondLst>
                                  <p:childTnLst>
                                    <p:set>
                                      <p:cBhvr>
                                        <p:cTn id="598" dur="1" fill="hold">
                                          <p:stCondLst>
                                            <p:cond delay="0"/>
                                          </p:stCondLst>
                                        </p:cTn>
                                        <p:tgtEl>
                                          <p:spTgt spid="79"/>
                                        </p:tgtEl>
                                        <p:attrNameLst>
                                          <p:attrName>style.visibility</p:attrName>
                                        </p:attrNameLst>
                                      </p:cBhvr>
                                      <p:to>
                                        <p:strVal val="visible"/>
                                      </p:to>
                                    </p:set>
                                    <p:animEffect transition="in" filter="fade">
                                      <p:cBhvr>
                                        <p:cTn id="599" dur="500"/>
                                        <p:tgtEl>
                                          <p:spTgt spid="79"/>
                                        </p:tgtEl>
                                      </p:cBhvr>
                                    </p:animEffect>
                                  </p:childTnLst>
                                </p:cTn>
                              </p:par>
                              <p:par>
                                <p:cTn id="600" presetID="10" presetClass="entr" presetSubtype="0" fill="hold" grpId="0" nodeType="withEffect">
                                  <p:stCondLst>
                                    <p:cond delay="0"/>
                                  </p:stCondLst>
                                  <p:childTnLst>
                                    <p:set>
                                      <p:cBhvr>
                                        <p:cTn id="601" dur="1" fill="hold">
                                          <p:stCondLst>
                                            <p:cond delay="0"/>
                                          </p:stCondLst>
                                        </p:cTn>
                                        <p:tgtEl>
                                          <p:spTgt spid="80"/>
                                        </p:tgtEl>
                                        <p:attrNameLst>
                                          <p:attrName>style.visibility</p:attrName>
                                        </p:attrNameLst>
                                      </p:cBhvr>
                                      <p:to>
                                        <p:strVal val="visible"/>
                                      </p:to>
                                    </p:set>
                                    <p:animEffect transition="in" filter="fade">
                                      <p:cBhvr>
                                        <p:cTn id="602" dur="500"/>
                                        <p:tgtEl>
                                          <p:spTgt spid="80"/>
                                        </p:tgtEl>
                                      </p:cBhvr>
                                    </p:animEffect>
                                  </p:childTnLst>
                                </p:cTn>
                              </p:par>
                              <p:par>
                                <p:cTn id="603" presetID="10" presetClass="entr" presetSubtype="0" fill="hold" grpId="0" nodeType="withEffect">
                                  <p:stCondLst>
                                    <p:cond delay="0"/>
                                  </p:stCondLst>
                                  <p:childTnLst>
                                    <p:set>
                                      <p:cBhvr>
                                        <p:cTn id="604" dur="1" fill="hold">
                                          <p:stCondLst>
                                            <p:cond delay="0"/>
                                          </p:stCondLst>
                                        </p:cTn>
                                        <p:tgtEl>
                                          <p:spTgt spid="81"/>
                                        </p:tgtEl>
                                        <p:attrNameLst>
                                          <p:attrName>style.visibility</p:attrName>
                                        </p:attrNameLst>
                                      </p:cBhvr>
                                      <p:to>
                                        <p:strVal val="visible"/>
                                      </p:to>
                                    </p:set>
                                    <p:animEffect transition="in" filter="fade">
                                      <p:cBhvr>
                                        <p:cTn id="605" dur="500"/>
                                        <p:tgtEl>
                                          <p:spTgt spid="81"/>
                                        </p:tgtEl>
                                      </p:cBhvr>
                                    </p:animEffect>
                                  </p:childTnLst>
                                </p:cTn>
                              </p:par>
                              <p:par>
                                <p:cTn id="606" presetID="10" presetClass="entr" presetSubtype="0" fill="hold" nodeType="withEffect">
                                  <p:stCondLst>
                                    <p:cond delay="0"/>
                                  </p:stCondLst>
                                  <p:childTnLst>
                                    <p:set>
                                      <p:cBhvr>
                                        <p:cTn id="607" dur="1" fill="hold">
                                          <p:stCondLst>
                                            <p:cond delay="0"/>
                                          </p:stCondLst>
                                        </p:cTn>
                                        <p:tgtEl>
                                          <p:spTgt spid="82"/>
                                        </p:tgtEl>
                                        <p:attrNameLst>
                                          <p:attrName>style.visibility</p:attrName>
                                        </p:attrNameLst>
                                      </p:cBhvr>
                                      <p:to>
                                        <p:strVal val="visible"/>
                                      </p:to>
                                    </p:set>
                                    <p:animEffect transition="in" filter="fade">
                                      <p:cBhvr>
                                        <p:cTn id="608" dur="500"/>
                                        <p:tgtEl>
                                          <p:spTgt spid="82"/>
                                        </p:tgtEl>
                                      </p:cBhvr>
                                    </p:animEffect>
                                  </p:childTnLst>
                                </p:cTn>
                              </p:par>
                            </p:childTnLst>
                          </p:cTn>
                        </p:par>
                        <p:par>
                          <p:cTn id="609" fill="hold">
                            <p:stCondLst>
                              <p:cond delay="3500"/>
                            </p:stCondLst>
                            <p:childTnLst>
                              <p:par>
                                <p:cTn id="610" presetID="10" presetClass="entr" presetSubtype="0" fill="hold" grpId="0" nodeType="afterEffect">
                                  <p:stCondLst>
                                    <p:cond delay="0"/>
                                  </p:stCondLst>
                                  <p:childTnLst>
                                    <p:set>
                                      <p:cBhvr>
                                        <p:cTn id="611" dur="1" fill="hold">
                                          <p:stCondLst>
                                            <p:cond delay="0"/>
                                          </p:stCondLst>
                                        </p:cTn>
                                        <p:tgtEl>
                                          <p:spTgt spid="83"/>
                                        </p:tgtEl>
                                        <p:attrNameLst>
                                          <p:attrName>style.visibility</p:attrName>
                                        </p:attrNameLst>
                                      </p:cBhvr>
                                      <p:to>
                                        <p:strVal val="visible"/>
                                      </p:to>
                                    </p:set>
                                    <p:animEffect transition="in" filter="fade">
                                      <p:cBhvr>
                                        <p:cTn id="612" dur="500"/>
                                        <p:tgtEl>
                                          <p:spTgt spid="83"/>
                                        </p:tgtEl>
                                      </p:cBhvr>
                                    </p:animEffect>
                                  </p:childTnLst>
                                </p:cTn>
                              </p:par>
                            </p:childTnLst>
                          </p:cTn>
                        </p:par>
                        <p:par>
                          <p:cTn id="613" fill="hold">
                            <p:stCondLst>
                              <p:cond delay="4000"/>
                            </p:stCondLst>
                            <p:childTnLst>
                              <p:par>
                                <p:cTn id="614" presetID="35" presetClass="path" presetSubtype="0" accel="50000" decel="50000" fill="hold" grpId="1" nodeType="afterEffect">
                                  <p:stCondLst>
                                    <p:cond delay="0"/>
                                  </p:stCondLst>
                                  <p:childTnLst>
                                    <p:animMotion origin="layout" path="M 0 7.40741E-7 L -0.25833 7.40741E-7 " pathEditMode="relative" rAng="0" ptsTypes="AA">
                                      <p:cBhvr>
                                        <p:cTn id="615" dur="2000" fill="hold"/>
                                        <p:tgtEl>
                                          <p:spTgt spid="83"/>
                                        </p:tgtEl>
                                        <p:attrNameLst>
                                          <p:attrName>ppt_x</p:attrName>
                                          <p:attrName>ppt_y</p:attrName>
                                        </p:attrNameLst>
                                      </p:cBhvr>
                                      <p:rCtr x="-12917" y="0"/>
                                    </p:animMotion>
                                  </p:childTnLst>
                                </p:cTn>
                              </p:par>
                              <p:par>
                                <p:cTn id="616" presetID="19" presetClass="emph" presetSubtype="0" fill="hold" grpId="1" nodeType="withEffect">
                                  <p:stCondLst>
                                    <p:cond delay="750"/>
                                  </p:stCondLst>
                                  <p:childTnLst>
                                    <p:animClr clrSpc="rgb" dir="cw">
                                      <p:cBhvr override="childStyle">
                                        <p:cTn id="617" dur="1250" fill="hold"/>
                                        <p:tgtEl>
                                          <p:spTgt spid="81"/>
                                        </p:tgtEl>
                                        <p:attrNameLst>
                                          <p:attrName>style.color</p:attrName>
                                        </p:attrNameLst>
                                      </p:cBhvr>
                                      <p:to>
                                        <a:schemeClr val="hlink"/>
                                      </p:to>
                                    </p:animClr>
                                    <p:animClr clrSpc="rgb" dir="cw">
                                      <p:cBhvr>
                                        <p:cTn id="618" dur="1250" fill="hold"/>
                                        <p:tgtEl>
                                          <p:spTgt spid="81"/>
                                        </p:tgtEl>
                                        <p:attrNameLst>
                                          <p:attrName>fillcolor</p:attrName>
                                        </p:attrNameLst>
                                      </p:cBhvr>
                                      <p:to>
                                        <a:schemeClr val="hlink"/>
                                      </p:to>
                                    </p:animClr>
                                    <p:set>
                                      <p:cBhvr>
                                        <p:cTn id="619" dur="1250" fill="hold"/>
                                        <p:tgtEl>
                                          <p:spTgt spid="81"/>
                                        </p:tgtEl>
                                        <p:attrNameLst>
                                          <p:attrName>fill.type</p:attrName>
                                        </p:attrNameLst>
                                      </p:cBhvr>
                                      <p:to>
                                        <p:strVal val="solid"/>
                                      </p:to>
                                    </p:set>
                                    <p:set>
                                      <p:cBhvr>
                                        <p:cTn id="620" dur="1250" fill="hold"/>
                                        <p:tgtEl>
                                          <p:spTgt spid="81"/>
                                        </p:tgtEl>
                                        <p:attrNameLst>
                                          <p:attrName>fill.on</p:attrName>
                                        </p:attrNameLst>
                                      </p:cBhvr>
                                      <p:to>
                                        <p:strVal val="true"/>
                                      </p:to>
                                    </p:set>
                                  </p:childTnLst>
                                </p:cTn>
                              </p:par>
                            </p:childTnLst>
                          </p:cTn>
                        </p:par>
                        <p:par>
                          <p:cTn id="621" fill="hold">
                            <p:stCondLst>
                              <p:cond delay="6000"/>
                            </p:stCondLst>
                            <p:childTnLst>
                              <p:par>
                                <p:cTn id="622" presetID="19" presetClass="emph" presetSubtype="0" fill="hold" grpId="2" nodeType="afterEffect">
                                  <p:stCondLst>
                                    <p:cond delay="0"/>
                                  </p:stCondLst>
                                  <p:childTnLst>
                                    <p:animClr clrSpc="rgb" dir="cw">
                                      <p:cBhvr override="childStyle">
                                        <p:cTn id="623" dur="1250" fill="hold"/>
                                        <p:tgtEl>
                                          <p:spTgt spid="81"/>
                                        </p:tgtEl>
                                        <p:attrNameLst>
                                          <p:attrName>style.color</p:attrName>
                                        </p:attrNameLst>
                                      </p:cBhvr>
                                      <p:to>
                                        <a:schemeClr val="bg1"/>
                                      </p:to>
                                    </p:animClr>
                                    <p:animClr clrSpc="rgb" dir="cw">
                                      <p:cBhvr>
                                        <p:cTn id="624" dur="1250" fill="hold"/>
                                        <p:tgtEl>
                                          <p:spTgt spid="81"/>
                                        </p:tgtEl>
                                        <p:attrNameLst>
                                          <p:attrName>fillcolor</p:attrName>
                                        </p:attrNameLst>
                                      </p:cBhvr>
                                      <p:to>
                                        <a:schemeClr val="bg1"/>
                                      </p:to>
                                    </p:animClr>
                                    <p:set>
                                      <p:cBhvr>
                                        <p:cTn id="625" dur="1250" fill="hold"/>
                                        <p:tgtEl>
                                          <p:spTgt spid="81"/>
                                        </p:tgtEl>
                                        <p:attrNameLst>
                                          <p:attrName>fill.type</p:attrName>
                                        </p:attrNameLst>
                                      </p:cBhvr>
                                      <p:to>
                                        <p:strVal val="solid"/>
                                      </p:to>
                                    </p:set>
                                    <p:set>
                                      <p:cBhvr>
                                        <p:cTn id="626" dur="1250" fill="hold"/>
                                        <p:tgtEl>
                                          <p:spTgt spid="81"/>
                                        </p:tgtEl>
                                        <p:attrNameLst>
                                          <p:attrName>fill.on</p:attrName>
                                        </p:attrNameLst>
                                      </p:cBhvr>
                                      <p:to>
                                        <p:strVal val="true"/>
                                      </p:to>
                                    </p:set>
                                  </p:childTnLst>
                                </p:cTn>
                              </p:par>
                              <p:par>
                                <p:cTn id="627" presetID="63" presetClass="path" presetSubtype="0" accel="50000" decel="50000" fill="hold" grpId="2" nodeType="withEffect">
                                  <p:stCondLst>
                                    <p:cond delay="0"/>
                                  </p:stCondLst>
                                  <p:childTnLst>
                                    <p:animMotion origin="layout" path="M -0.25833 7.40741E-7 L 0.25 7.40741E-7 " pathEditMode="relative" rAng="0" ptsTypes="AA">
                                      <p:cBhvr>
                                        <p:cTn id="628" dur="4000" fill="hold"/>
                                        <p:tgtEl>
                                          <p:spTgt spid="83"/>
                                        </p:tgtEl>
                                        <p:attrNameLst>
                                          <p:attrName>ppt_x</p:attrName>
                                          <p:attrName>ppt_y</p:attrName>
                                        </p:attrNameLst>
                                      </p:cBhvr>
                                      <p:rCtr x="25417" y="0"/>
                                    </p:animMotion>
                                  </p:childTnLst>
                                </p:cTn>
                              </p:par>
                              <p:par>
                                <p:cTn id="629" presetID="19" presetClass="emph" presetSubtype="0" fill="hold" grpId="1" nodeType="withEffect">
                                  <p:stCondLst>
                                    <p:cond delay="1000"/>
                                  </p:stCondLst>
                                  <p:childTnLst>
                                    <p:animClr clrSpc="rgb" dir="cw">
                                      <p:cBhvr override="childStyle">
                                        <p:cTn id="630" dur="1250" fill="hold"/>
                                        <p:tgtEl>
                                          <p:spTgt spid="79"/>
                                        </p:tgtEl>
                                        <p:attrNameLst>
                                          <p:attrName>style.color</p:attrName>
                                        </p:attrNameLst>
                                      </p:cBhvr>
                                      <p:to>
                                        <a:schemeClr val="hlink"/>
                                      </p:to>
                                    </p:animClr>
                                    <p:animClr clrSpc="rgb" dir="cw">
                                      <p:cBhvr>
                                        <p:cTn id="631" dur="1250" fill="hold"/>
                                        <p:tgtEl>
                                          <p:spTgt spid="79"/>
                                        </p:tgtEl>
                                        <p:attrNameLst>
                                          <p:attrName>fillcolor</p:attrName>
                                        </p:attrNameLst>
                                      </p:cBhvr>
                                      <p:to>
                                        <a:schemeClr val="hlink"/>
                                      </p:to>
                                    </p:animClr>
                                    <p:set>
                                      <p:cBhvr>
                                        <p:cTn id="632" dur="1250" fill="hold"/>
                                        <p:tgtEl>
                                          <p:spTgt spid="79"/>
                                        </p:tgtEl>
                                        <p:attrNameLst>
                                          <p:attrName>fill.type</p:attrName>
                                        </p:attrNameLst>
                                      </p:cBhvr>
                                      <p:to>
                                        <p:strVal val="solid"/>
                                      </p:to>
                                    </p:set>
                                    <p:set>
                                      <p:cBhvr>
                                        <p:cTn id="633" dur="1250" fill="hold"/>
                                        <p:tgtEl>
                                          <p:spTgt spid="79"/>
                                        </p:tgtEl>
                                        <p:attrNameLst>
                                          <p:attrName>fill.on</p:attrName>
                                        </p:attrNameLst>
                                      </p:cBhvr>
                                      <p:to>
                                        <p:strVal val="true"/>
                                      </p:to>
                                    </p:set>
                                  </p:childTnLst>
                                </p:cTn>
                              </p:par>
                              <p:par>
                                <p:cTn id="634" presetID="19" presetClass="emph" presetSubtype="0" fill="hold" grpId="2" nodeType="withEffect">
                                  <p:stCondLst>
                                    <p:cond delay="2000"/>
                                  </p:stCondLst>
                                  <p:childTnLst>
                                    <p:animClr clrSpc="rgb" dir="cw">
                                      <p:cBhvr override="childStyle">
                                        <p:cTn id="635" dur="1250" fill="hold"/>
                                        <p:tgtEl>
                                          <p:spTgt spid="79"/>
                                        </p:tgtEl>
                                        <p:attrNameLst>
                                          <p:attrName>style.color</p:attrName>
                                        </p:attrNameLst>
                                      </p:cBhvr>
                                      <p:to>
                                        <a:schemeClr val="bg1"/>
                                      </p:to>
                                    </p:animClr>
                                    <p:animClr clrSpc="rgb" dir="cw">
                                      <p:cBhvr>
                                        <p:cTn id="636" dur="1250" fill="hold"/>
                                        <p:tgtEl>
                                          <p:spTgt spid="79"/>
                                        </p:tgtEl>
                                        <p:attrNameLst>
                                          <p:attrName>fillcolor</p:attrName>
                                        </p:attrNameLst>
                                      </p:cBhvr>
                                      <p:to>
                                        <a:schemeClr val="bg1"/>
                                      </p:to>
                                    </p:animClr>
                                    <p:set>
                                      <p:cBhvr>
                                        <p:cTn id="637" dur="1250" fill="hold"/>
                                        <p:tgtEl>
                                          <p:spTgt spid="79"/>
                                        </p:tgtEl>
                                        <p:attrNameLst>
                                          <p:attrName>fill.type</p:attrName>
                                        </p:attrNameLst>
                                      </p:cBhvr>
                                      <p:to>
                                        <p:strVal val="solid"/>
                                      </p:to>
                                    </p:set>
                                    <p:set>
                                      <p:cBhvr>
                                        <p:cTn id="638" dur="1250" fill="hold"/>
                                        <p:tgtEl>
                                          <p:spTgt spid="79"/>
                                        </p:tgtEl>
                                        <p:attrNameLst>
                                          <p:attrName>fill.on</p:attrName>
                                        </p:attrNameLst>
                                      </p:cBhvr>
                                      <p:to>
                                        <p:strVal val="true"/>
                                      </p:to>
                                    </p:set>
                                  </p:childTnLst>
                                </p:cTn>
                              </p:par>
                              <p:par>
                                <p:cTn id="639" presetID="19" presetClass="emph" presetSubtype="0" fill="hold" grpId="1" nodeType="withEffect">
                                  <p:stCondLst>
                                    <p:cond delay="3250"/>
                                  </p:stCondLst>
                                  <p:childTnLst>
                                    <p:animClr clrSpc="rgb" dir="cw">
                                      <p:cBhvr override="childStyle">
                                        <p:cTn id="640" dur="1250" fill="hold"/>
                                        <p:tgtEl>
                                          <p:spTgt spid="80"/>
                                        </p:tgtEl>
                                        <p:attrNameLst>
                                          <p:attrName>style.color</p:attrName>
                                        </p:attrNameLst>
                                      </p:cBhvr>
                                      <p:to>
                                        <a:schemeClr val="hlink"/>
                                      </p:to>
                                    </p:animClr>
                                    <p:animClr clrSpc="rgb" dir="cw">
                                      <p:cBhvr>
                                        <p:cTn id="641" dur="1250" fill="hold"/>
                                        <p:tgtEl>
                                          <p:spTgt spid="80"/>
                                        </p:tgtEl>
                                        <p:attrNameLst>
                                          <p:attrName>fillcolor</p:attrName>
                                        </p:attrNameLst>
                                      </p:cBhvr>
                                      <p:to>
                                        <a:schemeClr val="hlink"/>
                                      </p:to>
                                    </p:animClr>
                                    <p:set>
                                      <p:cBhvr>
                                        <p:cTn id="642" dur="1250" fill="hold"/>
                                        <p:tgtEl>
                                          <p:spTgt spid="80"/>
                                        </p:tgtEl>
                                        <p:attrNameLst>
                                          <p:attrName>fill.type</p:attrName>
                                        </p:attrNameLst>
                                      </p:cBhvr>
                                      <p:to>
                                        <p:strVal val="solid"/>
                                      </p:to>
                                    </p:set>
                                    <p:set>
                                      <p:cBhvr>
                                        <p:cTn id="643" dur="1250" fill="hold"/>
                                        <p:tgtEl>
                                          <p:spTgt spid="80"/>
                                        </p:tgtEl>
                                        <p:attrNameLst>
                                          <p:attrName>fill.on</p:attrName>
                                        </p:attrNameLst>
                                      </p:cBhvr>
                                      <p:to>
                                        <p:strVal val="true"/>
                                      </p:to>
                                    </p:set>
                                  </p:childTnLst>
                                </p:cTn>
                              </p:par>
                              <p:par>
                                <p:cTn id="644" presetID="35" presetClass="path" presetSubtype="0" accel="50000" decel="50000" fill="hold" grpId="3" nodeType="withEffect">
                                  <p:stCondLst>
                                    <p:cond delay="4000"/>
                                  </p:stCondLst>
                                  <p:childTnLst>
                                    <p:animMotion origin="layout" path="M 0.25 7.40741E-7 L 0 7.40741E-7 " pathEditMode="relative" rAng="0" ptsTypes="AA">
                                      <p:cBhvr>
                                        <p:cTn id="645" dur="2000" fill="hold"/>
                                        <p:tgtEl>
                                          <p:spTgt spid="83"/>
                                        </p:tgtEl>
                                        <p:attrNameLst>
                                          <p:attrName>ppt_x</p:attrName>
                                          <p:attrName>ppt_y</p:attrName>
                                        </p:attrNameLst>
                                      </p:cBhvr>
                                      <p:rCtr x="-12500" y="0"/>
                                    </p:animMotion>
                                  </p:childTnLst>
                                </p:cTn>
                              </p:par>
                              <p:par>
                                <p:cTn id="646" presetID="19" presetClass="emph" presetSubtype="0" fill="hold" grpId="2" nodeType="withEffect">
                                  <p:stCondLst>
                                    <p:cond delay="4000"/>
                                  </p:stCondLst>
                                  <p:childTnLst>
                                    <p:animClr clrSpc="rgb" dir="cw">
                                      <p:cBhvr override="childStyle">
                                        <p:cTn id="647" dur="1000" fill="hold"/>
                                        <p:tgtEl>
                                          <p:spTgt spid="80"/>
                                        </p:tgtEl>
                                        <p:attrNameLst>
                                          <p:attrName>style.color</p:attrName>
                                        </p:attrNameLst>
                                      </p:cBhvr>
                                      <p:to>
                                        <a:schemeClr val="bg1"/>
                                      </p:to>
                                    </p:animClr>
                                    <p:animClr clrSpc="rgb" dir="cw">
                                      <p:cBhvr>
                                        <p:cTn id="648" dur="1000" fill="hold"/>
                                        <p:tgtEl>
                                          <p:spTgt spid="80"/>
                                        </p:tgtEl>
                                        <p:attrNameLst>
                                          <p:attrName>fillcolor</p:attrName>
                                        </p:attrNameLst>
                                      </p:cBhvr>
                                      <p:to>
                                        <a:schemeClr val="bg1"/>
                                      </p:to>
                                    </p:animClr>
                                    <p:set>
                                      <p:cBhvr>
                                        <p:cTn id="649" dur="1000" fill="hold"/>
                                        <p:tgtEl>
                                          <p:spTgt spid="80"/>
                                        </p:tgtEl>
                                        <p:attrNameLst>
                                          <p:attrName>fill.type</p:attrName>
                                        </p:attrNameLst>
                                      </p:cBhvr>
                                      <p:to>
                                        <p:strVal val="solid"/>
                                      </p:to>
                                    </p:set>
                                    <p:set>
                                      <p:cBhvr>
                                        <p:cTn id="650" dur="1000" fill="hold"/>
                                        <p:tgtEl>
                                          <p:spTgt spid="80"/>
                                        </p:tgtEl>
                                        <p:attrNameLst>
                                          <p:attrName>fill.on</p:attrName>
                                        </p:attrNameLst>
                                      </p:cBhvr>
                                      <p:to>
                                        <p:strVal val="true"/>
                                      </p:to>
                                    </p:set>
                                  </p:childTnLst>
                                </p:cTn>
                              </p:par>
                            </p:childTnLst>
                          </p:cTn>
                        </p:par>
                      </p:childTnLst>
                    </p:cTn>
                  </p:par>
                  <p:par>
                    <p:cTn id="651" fill="hold">
                      <p:stCondLst>
                        <p:cond delay="indefinite"/>
                      </p:stCondLst>
                      <p:childTnLst>
                        <p:par>
                          <p:cTn id="652" fill="hold">
                            <p:stCondLst>
                              <p:cond delay="0"/>
                            </p:stCondLst>
                            <p:childTnLst>
                              <p:par>
                                <p:cTn id="653" presetID="63" presetClass="path" presetSubtype="0" accel="50000" decel="50000" fill="hold" grpId="5" nodeType="clickEffect">
                                  <p:stCondLst>
                                    <p:cond delay="0"/>
                                  </p:stCondLst>
                                  <p:childTnLst>
                                    <p:animMotion origin="layout" path="M 0 7.40741E-7 L 0.25 7.40741E-7 " pathEditMode="relative" rAng="0" ptsTypes="AA">
                                      <p:cBhvr>
                                        <p:cTn id="654" dur="2000" fill="hold"/>
                                        <p:tgtEl>
                                          <p:spTgt spid="83"/>
                                        </p:tgtEl>
                                        <p:attrNameLst>
                                          <p:attrName>ppt_x</p:attrName>
                                          <p:attrName>ppt_y</p:attrName>
                                        </p:attrNameLst>
                                      </p:cBhvr>
                                      <p:rCtr x="12500" y="0"/>
                                    </p:animMotion>
                                  </p:childTnLst>
                                </p:cTn>
                              </p:par>
                              <p:par>
                                <p:cTn id="655" presetID="19" presetClass="emph" presetSubtype="0" fill="hold" grpId="3" nodeType="withEffect">
                                  <p:stCondLst>
                                    <p:cond delay="750"/>
                                  </p:stCondLst>
                                  <p:childTnLst>
                                    <p:animClr clrSpc="rgb" dir="cw">
                                      <p:cBhvr override="childStyle">
                                        <p:cTn id="656" dur="1250" fill="hold"/>
                                        <p:tgtEl>
                                          <p:spTgt spid="80"/>
                                        </p:tgtEl>
                                        <p:attrNameLst>
                                          <p:attrName>style.color</p:attrName>
                                        </p:attrNameLst>
                                      </p:cBhvr>
                                      <p:to>
                                        <a:schemeClr val="hlink"/>
                                      </p:to>
                                    </p:animClr>
                                    <p:animClr clrSpc="rgb" dir="cw">
                                      <p:cBhvr>
                                        <p:cTn id="657" dur="1250" fill="hold"/>
                                        <p:tgtEl>
                                          <p:spTgt spid="80"/>
                                        </p:tgtEl>
                                        <p:attrNameLst>
                                          <p:attrName>fillcolor</p:attrName>
                                        </p:attrNameLst>
                                      </p:cBhvr>
                                      <p:to>
                                        <a:schemeClr val="hlink"/>
                                      </p:to>
                                    </p:animClr>
                                    <p:set>
                                      <p:cBhvr>
                                        <p:cTn id="658" dur="1250" fill="hold"/>
                                        <p:tgtEl>
                                          <p:spTgt spid="80"/>
                                        </p:tgtEl>
                                        <p:attrNameLst>
                                          <p:attrName>fill.type</p:attrName>
                                        </p:attrNameLst>
                                      </p:cBhvr>
                                      <p:to>
                                        <p:strVal val="solid"/>
                                      </p:to>
                                    </p:set>
                                    <p:set>
                                      <p:cBhvr>
                                        <p:cTn id="659" dur="1250" fill="hold"/>
                                        <p:tgtEl>
                                          <p:spTgt spid="80"/>
                                        </p:tgtEl>
                                        <p:attrNameLst>
                                          <p:attrName>fill.on</p:attrName>
                                        </p:attrNameLst>
                                      </p:cBhvr>
                                      <p:to>
                                        <p:strVal val="true"/>
                                      </p:to>
                                    </p:set>
                                  </p:childTnLst>
                                </p:cTn>
                              </p:par>
                            </p:childTnLst>
                          </p:cTn>
                        </p:par>
                        <p:par>
                          <p:cTn id="660" fill="hold">
                            <p:stCondLst>
                              <p:cond delay="2000"/>
                            </p:stCondLst>
                            <p:childTnLst>
                              <p:par>
                                <p:cTn id="661" presetID="32" presetClass="emph" presetSubtype="0" fill="hold" grpId="6" nodeType="afterEffect">
                                  <p:stCondLst>
                                    <p:cond delay="0"/>
                                  </p:stCondLst>
                                  <p:childTnLst>
                                    <p:animRot by="120000">
                                      <p:cBhvr>
                                        <p:cTn id="662" dur="100" fill="hold">
                                          <p:stCondLst>
                                            <p:cond delay="0"/>
                                          </p:stCondLst>
                                        </p:cTn>
                                        <p:tgtEl>
                                          <p:spTgt spid="83"/>
                                        </p:tgtEl>
                                        <p:attrNameLst>
                                          <p:attrName>r</p:attrName>
                                        </p:attrNameLst>
                                      </p:cBhvr>
                                    </p:animRot>
                                    <p:animRot by="-240000">
                                      <p:cBhvr>
                                        <p:cTn id="663" dur="200" fill="hold">
                                          <p:stCondLst>
                                            <p:cond delay="200"/>
                                          </p:stCondLst>
                                        </p:cTn>
                                        <p:tgtEl>
                                          <p:spTgt spid="83"/>
                                        </p:tgtEl>
                                        <p:attrNameLst>
                                          <p:attrName>r</p:attrName>
                                        </p:attrNameLst>
                                      </p:cBhvr>
                                    </p:animRot>
                                    <p:animRot by="240000">
                                      <p:cBhvr>
                                        <p:cTn id="664" dur="200" fill="hold">
                                          <p:stCondLst>
                                            <p:cond delay="400"/>
                                          </p:stCondLst>
                                        </p:cTn>
                                        <p:tgtEl>
                                          <p:spTgt spid="83"/>
                                        </p:tgtEl>
                                        <p:attrNameLst>
                                          <p:attrName>r</p:attrName>
                                        </p:attrNameLst>
                                      </p:cBhvr>
                                    </p:animRot>
                                    <p:animRot by="-240000">
                                      <p:cBhvr>
                                        <p:cTn id="665" dur="200" fill="hold">
                                          <p:stCondLst>
                                            <p:cond delay="600"/>
                                          </p:stCondLst>
                                        </p:cTn>
                                        <p:tgtEl>
                                          <p:spTgt spid="83"/>
                                        </p:tgtEl>
                                        <p:attrNameLst>
                                          <p:attrName>r</p:attrName>
                                        </p:attrNameLst>
                                      </p:cBhvr>
                                    </p:animRot>
                                    <p:animRot by="120000">
                                      <p:cBhvr>
                                        <p:cTn id="666"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3" grpId="0" animBg="1"/>
      <p:bldP spid="23" grpId="1" animBg="1"/>
      <p:bldP spid="23" grpId="2" animBg="1"/>
      <p:bldP spid="23" grpId="3" animBg="1"/>
      <p:bldP spid="23" grpId="4" animBg="1"/>
      <p:bldP spid="3" grpId="0" animBg="1"/>
      <p:bldP spid="3" grpId="1" animBg="1"/>
      <p:bldP spid="3" grpId="2" animBg="1"/>
      <p:bldP spid="3" grpId="3" animBg="1"/>
      <p:bldP spid="2" grpId="0" animBg="1"/>
      <p:bldP spid="2" grpId="1" animBg="1"/>
      <p:bldP spid="2" grpId="2" animBg="1"/>
      <p:bldP spid="2" grpId="3" animBg="1"/>
      <p:bldP spid="2" grpId="4" animBg="1"/>
      <p:bldP spid="2" grpId="5" animBg="1"/>
      <p:bldP spid="2" grpId="6" animBg="1"/>
      <p:bldP spid="31" grpId="0"/>
      <p:bldP spid="31" grpId="1"/>
      <p:bldP spid="34" grpId="0" animBg="1"/>
      <p:bldP spid="34" grpId="1" animBg="1"/>
      <p:bldP spid="34" grpId="2" animBg="1"/>
      <p:bldP spid="34" grpId="3" animBg="1"/>
      <p:bldP spid="34" grpId="4" animBg="1"/>
      <p:bldP spid="35" grpId="0" animBg="1"/>
      <p:bldP spid="35" grpId="1" animBg="1"/>
      <p:bldP spid="35" grpId="2" animBg="1"/>
      <p:bldP spid="35" grpId="4" animBg="1"/>
      <p:bldP spid="36" grpId="0" animBg="1"/>
      <p:bldP spid="36" grpId="1" animBg="1"/>
      <p:bldP spid="36" grpId="2" animBg="1"/>
      <p:bldP spid="36" grpId="3" animBg="1"/>
      <p:bldP spid="38" grpId="0" animBg="1"/>
      <p:bldP spid="38" grpId="1" animBg="1"/>
      <p:bldP spid="38" grpId="2" animBg="1"/>
      <p:bldP spid="38" grpId="3" animBg="1"/>
      <p:bldP spid="38" grpId="5" animBg="1"/>
      <p:bldP spid="38" grpId="6" animBg="1"/>
      <p:bldP spid="41" grpId="0"/>
      <p:bldP spid="41" grpId="1"/>
      <p:bldP spid="43" grpId="0"/>
      <p:bldP spid="43" grpId="1"/>
      <p:bldP spid="47" grpId="0" animBg="1"/>
      <p:bldP spid="47" grpId="1" animBg="1"/>
      <p:bldP spid="47" grpId="2" animBg="1"/>
      <p:bldP spid="47" grpId="3" animBg="1"/>
      <p:bldP spid="47" grpId="4" animBg="1"/>
      <p:bldP spid="48" grpId="0" animBg="1"/>
      <p:bldP spid="48" grpId="1" animBg="1"/>
      <p:bldP spid="48" grpId="2" animBg="1"/>
      <p:bldP spid="48" grpId="3" animBg="1"/>
      <p:bldP spid="49" grpId="0" animBg="1"/>
      <p:bldP spid="49" grpId="1" animBg="1"/>
      <p:bldP spid="49" grpId="2" animBg="1"/>
      <p:bldP spid="49" grpId="3" animBg="1"/>
      <p:bldP spid="51" grpId="0" animBg="1"/>
      <p:bldP spid="51" grpId="1" animBg="1"/>
      <p:bldP spid="51" grpId="2" animBg="1"/>
      <p:bldP spid="51" grpId="3" animBg="1"/>
      <p:bldP spid="51" grpId="4" animBg="1"/>
      <p:bldP spid="51" grpId="5" animBg="1"/>
      <p:bldP spid="57" grpId="0"/>
      <p:bldP spid="57" grpId="1"/>
      <p:bldP spid="61" grpId="0" animBg="1"/>
      <p:bldP spid="61" grpId="1" animBg="1"/>
      <p:bldP spid="61" grpId="2" animBg="1"/>
      <p:bldP spid="61" grpId="3" animBg="1"/>
      <p:bldP spid="62" grpId="0" animBg="1"/>
      <p:bldP spid="62" grpId="1" animBg="1"/>
      <p:bldP spid="62" grpId="2" animBg="1"/>
      <p:bldP spid="62" grpId="3" animBg="1"/>
      <p:bldP spid="63" grpId="0" animBg="1"/>
      <p:bldP spid="63" grpId="1" animBg="1"/>
      <p:bldP spid="63" grpId="2" animBg="1"/>
      <p:bldP spid="63" grpId="3" animBg="1"/>
      <p:bldP spid="63" grpId="4" animBg="1"/>
      <p:bldP spid="65" grpId="0" animBg="1"/>
      <p:bldP spid="65" grpId="1" animBg="1"/>
      <p:bldP spid="65" grpId="2" animBg="1"/>
      <p:bldP spid="65" grpId="3" animBg="1"/>
      <p:bldP spid="65" grpId="4" animBg="1"/>
      <p:bldP spid="65" grpId="5" animBg="1"/>
      <p:bldP spid="65" grpId="6" animBg="1"/>
      <p:bldP spid="66" grpId="0"/>
      <p:bldP spid="66" grpId="1"/>
      <p:bldP spid="70" grpId="0" animBg="1"/>
      <p:bldP spid="70" grpId="1" animBg="1"/>
      <p:bldP spid="70" grpId="2" animBg="1"/>
      <p:bldP spid="70" grpId="3" animBg="1"/>
      <p:bldP spid="70" grpId="4" animBg="1"/>
      <p:bldP spid="71" grpId="0" animBg="1"/>
      <p:bldP spid="71" grpId="1" animBg="1"/>
      <p:bldP spid="71" grpId="2" animBg="1"/>
      <p:bldP spid="71" grpId="3" animBg="1"/>
      <p:bldP spid="72" grpId="0" animBg="1"/>
      <p:bldP spid="72" grpId="1" animBg="1"/>
      <p:bldP spid="72" grpId="2" animBg="1"/>
      <p:bldP spid="72" grpId="3" animBg="1"/>
      <p:bldP spid="74" grpId="0" animBg="1"/>
      <p:bldP spid="74" grpId="1" animBg="1"/>
      <p:bldP spid="74" grpId="2" animBg="1"/>
      <p:bldP spid="74" grpId="3" animBg="1"/>
      <p:bldP spid="74" grpId="4" animBg="1"/>
      <p:bldP spid="74" grpId="5" animBg="1"/>
      <p:bldP spid="75" grpId="0"/>
      <p:bldP spid="79" grpId="0" animBg="1"/>
      <p:bldP spid="79" grpId="1" animBg="1"/>
      <p:bldP spid="79" grpId="2" animBg="1"/>
      <p:bldP spid="80" grpId="0" animBg="1"/>
      <p:bldP spid="80" grpId="1" animBg="1"/>
      <p:bldP spid="80" grpId="2" animBg="1"/>
      <p:bldP spid="80" grpId="3" animBg="1"/>
      <p:bldP spid="81" grpId="0" animBg="1"/>
      <p:bldP spid="81" grpId="1" animBg="1"/>
      <p:bldP spid="81" grpId="2" animBg="1"/>
      <p:bldP spid="83" grpId="0" animBg="1"/>
      <p:bldP spid="83" grpId="1" animBg="1"/>
      <p:bldP spid="83" grpId="2" animBg="1"/>
      <p:bldP spid="83" grpId="3" animBg="1"/>
      <p:bldP spid="83" grpId="5" animBg="1"/>
      <p:bldP spid="83" grpId="6"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7106F38-4CAE-4AD3-BCB9-6659820A50DF}"/>
              </a:ext>
            </a:extLst>
          </p:cNvPr>
          <p:cNvPicPr>
            <a:picLocks noChangeAspect="1"/>
          </p:cNvPicPr>
          <p:nvPr/>
        </p:nvPicPr>
        <p:blipFill rotWithShape="1">
          <a:blip r:embed="rId2"/>
          <a:srcRect l="1002" t="959" r="725" b="7319"/>
          <a:stretch/>
        </p:blipFill>
        <p:spPr>
          <a:xfrm>
            <a:off x="755650" y="1977262"/>
            <a:ext cx="7632700" cy="4115563"/>
          </a:xfrm>
          <a:prstGeom prst="rect">
            <a:avLst/>
          </a:prstGeom>
        </p:spPr>
      </p:pic>
      <p:sp>
        <p:nvSpPr>
          <p:cNvPr id="7" name="Rectangle 6"/>
          <p:cNvSpPr/>
          <p:nvPr/>
        </p:nvSpPr>
        <p:spPr>
          <a:xfrm>
            <a:off x="755650" y="1277858"/>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7kg = 7000g</a:t>
            </a:r>
          </a:p>
          <a:p>
            <a:pPr algn="ctr"/>
            <a:r>
              <a:rPr lang="en-GB" altLang="en-US" dirty="0">
                <a:latin typeface="Twinkl" pitchFamily="50" charset="0"/>
                <a:sym typeface="Sassoon Infant Rg" pitchFamily="2" charset="0"/>
              </a:rPr>
              <a:t>What calculation did we do to convert from kilograms to grams?</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Kilograms to 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 name="Table 76">
            <a:extLst>
              <a:ext uri="{FF2B5EF4-FFF2-40B4-BE49-F238E27FC236}">
                <a16:creationId xmlns:a16="http://schemas.microsoft.com/office/drawing/2014/main" xmlns="" id="{6BBDAFFA-5A5A-49A8-805B-351057278C35}"/>
              </a:ext>
            </a:extLst>
          </p:cNvPr>
          <p:cNvGraphicFramePr>
            <a:graphicFrameLocks noGrp="1"/>
          </p:cNvGraphicFramePr>
          <p:nvPr>
            <p:extLst>
              <p:ext uri="{D42A27DB-BD31-4B8C-83A1-F6EECF244321}">
                <p14:modId xmlns:p14="http://schemas.microsoft.com/office/powerpoint/2010/main" val="4160775818"/>
              </p:ext>
            </p:extLst>
          </p:nvPr>
        </p:nvGraphicFramePr>
        <p:xfrm>
          <a:off x="2906415" y="3832928"/>
          <a:ext cx="3840480" cy="2071098"/>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xmlns="" val="3862399164"/>
                    </a:ext>
                  </a:extLst>
                </a:gridCol>
                <a:gridCol w="548640">
                  <a:extLst>
                    <a:ext uri="{9D8B030D-6E8A-4147-A177-3AD203B41FA5}">
                      <a16:colId xmlns:a16="http://schemas.microsoft.com/office/drawing/2014/main" xmlns="" val="3699488992"/>
                    </a:ext>
                  </a:extLst>
                </a:gridCol>
                <a:gridCol w="548640">
                  <a:extLst>
                    <a:ext uri="{9D8B030D-6E8A-4147-A177-3AD203B41FA5}">
                      <a16:colId xmlns:a16="http://schemas.microsoft.com/office/drawing/2014/main" xmlns="" val="3940643049"/>
                    </a:ext>
                  </a:extLst>
                </a:gridCol>
                <a:gridCol w="548640">
                  <a:extLst>
                    <a:ext uri="{9D8B030D-6E8A-4147-A177-3AD203B41FA5}">
                      <a16:colId xmlns:a16="http://schemas.microsoft.com/office/drawing/2014/main" xmlns="" val="1482144921"/>
                    </a:ext>
                  </a:extLst>
                </a:gridCol>
                <a:gridCol w="548640">
                  <a:extLst>
                    <a:ext uri="{9D8B030D-6E8A-4147-A177-3AD203B41FA5}">
                      <a16:colId xmlns:a16="http://schemas.microsoft.com/office/drawing/2014/main" xmlns="" val="1156009775"/>
                    </a:ext>
                  </a:extLst>
                </a:gridCol>
                <a:gridCol w="548640">
                  <a:extLst>
                    <a:ext uri="{9D8B030D-6E8A-4147-A177-3AD203B41FA5}">
                      <a16:colId xmlns:a16="http://schemas.microsoft.com/office/drawing/2014/main" xmlns="" val="3724301162"/>
                    </a:ext>
                  </a:extLst>
                </a:gridCol>
                <a:gridCol w="548640">
                  <a:extLst>
                    <a:ext uri="{9D8B030D-6E8A-4147-A177-3AD203B41FA5}">
                      <a16:colId xmlns:a16="http://schemas.microsoft.com/office/drawing/2014/main" xmlns="" val="2369168378"/>
                    </a:ext>
                  </a:extLst>
                </a:gridCol>
              </a:tblGrid>
              <a:tr h="1266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thousands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hundreds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GB" sz="1800" b="0" i="0" dirty="0">
                          <a:latin typeface="+mn-lt"/>
                        </a:rPr>
                        <a:t>tens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800" b="0" i="0" dirty="0">
                          <a:latin typeface="+mn-lt"/>
                        </a:rPr>
                        <a:t>ones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GB" sz="1800" b="0" i="0" dirty="0">
                          <a:latin typeface="+mn-lt"/>
                        </a:rPr>
                        <a:t>tenths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GB" sz="1800" b="0" i="0" dirty="0">
                          <a:latin typeface="+mn-lt"/>
                        </a:rPr>
                        <a:t>hundredths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latin typeface="+mn-lt"/>
                        </a:rPr>
                        <a:t>thousandths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3046382186"/>
                  </a:ext>
                </a:extLst>
              </a:tr>
              <a:tr h="80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65965889"/>
                  </a:ext>
                </a:extLst>
              </a:tr>
            </a:tbl>
          </a:graphicData>
        </a:graphic>
      </p:graphicFrame>
      <p:sp>
        <p:nvSpPr>
          <p:cNvPr id="84" name="Oval 83">
            <a:extLst>
              <a:ext uri="{FF2B5EF4-FFF2-40B4-BE49-F238E27FC236}">
                <a16:creationId xmlns:a16="http://schemas.microsoft.com/office/drawing/2014/main" xmlns="" id="{C2520E24-3DBD-453F-A549-0A411A5746E3}"/>
              </a:ext>
            </a:extLst>
          </p:cNvPr>
          <p:cNvSpPr/>
          <p:nvPr/>
        </p:nvSpPr>
        <p:spPr>
          <a:xfrm>
            <a:off x="4998908" y="5399240"/>
            <a:ext cx="198783" cy="1987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5CD37C01-78B8-47DE-B552-7B200A9948C6}"/>
              </a:ext>
            </a:extLst>
          </p:cNvPr>
          <p:cNvGrpSpPr/>
          <p:nvPr/>
        </p:nvGrpSpPr>
        <p:grpSpPr>
          <a:xfrm>
            <a:off x="3559960" y="5190855"/>
            <a:ext cx="1441850" cy="615553"/>
            <a:chOff x="3305305" y="5194947"/>
            <a:chExt cx="1441850" cy="615553"/>
          </a:xfrm>
        </p:grpSpPr>
        <p:sp>
          <p:nvSpPr>
            <p:cNvPr id="86" name="Rectangle 85">
              <a:extLst>
                <a:ext uri="{FF2B5EF4-FFF2-40B4-BE49-F238E27FC236}">
                  <a16:creationId xmlns:a16="http://schemas.microsoft.com/office/drawing/2014/main" xmlns="" id="{9085EB2E-3B7A-4BB5-81A1-DF1EF5741167}"/>
                </a:ext>
              </a:extLst>
            </p:cNvPr>
            <p:cNvSpPr/>
            <p:nvPr/>
          </p:nvSpPr>
          <p:spPr>
            <a:xfrm>
              <a:off x="3305305"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87" name="Rectangle 86">
              <a:extLst>
                <a:ext uri="{FF2B5EF4-FFF2-40B4-BE49-F238E27FC236}">
                  <a16:creationId xmlns:a16="http://schemas.microsoft.com/office/drawing/2014/main" xmlns="" id="{F5B627AB-9C99-4D0D-AC95-F616EC791C45}"/>
                </a:ext>
              </a:extLst>
            </p:cNvPr>
            <p:cNvSpPr/>
            <p:nvPr/>
          </p:nvSpPr>
          <p:spPr>
            <a:xfrm>
              <a:off x="3860442"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88" name="Rectangle 87">
              <a:extLst>
                <a:ext uri="{FF2B5EF4-FFF2-40B4-BE49-F238E27FC236}">
                  <a16:creationId xmlns:a16="http://schemas.microsoft.com/office/drawing/2014/main" xmlns="" id="{4E1BE385-7F61-47C1-A3CF-5EB12F55D893}"/>
                </a:ext>
              </a:extLst>
            </p:cNvPr>
            <p:cNvSpPr/>
            <p:nvPr/>
          </p:nvSpPr>
          <p:spPr>
            <a:xfrm>
              <a:off x="4423347"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grpSp>
      <p:sp>
        <p:nvSpPr>
          <p:cNvPr id="89" name="Rectangle 88">
            <a:extLst>
              <a:ext uri="{FF2B5EF4-FFF2-40B4-BE49-F238E27FC236}">
                <a16:creationId xmlns:a16="http://schemas.microsoft.com/office/drawing/2014/main" xmlns="" id="{768611DA-FB41-4003-8CAD-13693CB2CF87}"/>
              </a:ext>
            </a:extLst>
          </p:cNvPr>
          <p:cNvSpPr/>
          <p:nvPr/>
        </p:nvSpPr>
        <p:spPr>
          <a:xfrm>
            <a:off x="4714070" y="5190855"/>
            <a:ext cx="251671" cy="615553"/>
          </a:xfrm>
          <a:prstGeom prst="rect">
            <a:avLst/>
          </a:prstGeom>
        </p:spPr>
        <p:txBody>
          <a:bodyPr wrap="none" lIns="0" tIns="0" rIns="0" bIns="0">
            <a:spAutoFit/>
          </a:bodyPr>
          <a:lstStyle/>
          <a:p>
            <a:pPr algn="ctr"/>
            <a:r>
              <a:rPr lang="en-GB" altLang="en-US" sz="4000" dirty="0">
                <a:latin typeface="+mj-lt"/>
              </a:rPr>
              <a:t>7</a:t>
            </a:r>
            <a:endParaRPr lang="en-GB" sz="4000" dirty="0">
              <a:latin typeface="+mj-lt"/>
            </a:endParaRPr>
          </a:p>
        </p:txBody>
      </p:sp>
      <p:sp>
        <p:nvSpPr>
          <p:cNvPr id="90" name="Rectangle 89">
            <a:extLst>
              <a:ext uri="{FF2B5EF4-FFF2-40B4-BE49-F238E27FC236}">
                <a16:creationId xmlns:a16="http://schemas.microsoft.com/office/drawing/2014/main" xmlns="" id="{BA8A3BE0-F408-42D1-B0A5-AA1FB61D0980}"/>
              </a:ext>
            </a:extLst>
          </p:cNvPr>
          <p:cNvSpPr/>
          <p:nvPr/>
        </p:nvSpPr>
        <p:spPr>
          <a:xfrm>
            <a:off x="3781595" y="2542460"/>
            <a:ext cx="2192649" cy="422405"/>
          </a:xfrm>
          <a:prstGeom prst="rect">
            <a:avLst/>
          </a:prstGeom>
        </p:spPr>
        <p:txBody>
          <a:bodyPr wrap="square" lIns="0" tIns="72000" rIns="0" bIns="72000">
            <a:spAutoFit/>
          </a:bodyPr>
          <a:lstStyle/>
          <a:p>
            <a:pPr algn="ctr"/>
            <a:r>
              <a:rPr lang="en-GB" b="1" dirty="0">
                <a:solidFill>
                  <a:srgbClr val="0070C0"/>
                </a:solidFill>
              </a:rPr>
              <a:t>7 × 1000 = 7000</a:t>
            </a:r>
          </a:p>
        </p:txBody>
      </p:sp>
      <p:sp>
        <p:nvSpPr>
          <p:cNvPr id="91" name="Rectangle 90">
            <a:extLst>
              <a:ext uri="{FF2B5EF4-FFF2-40B4-BE49-F238E27FC236}">
                <a16:creationId xmlns:a16="http://schemas.microsoft.com/office/drawing/2014/main" xmlns="" id="{2E2A1DDF-FA8E-45C2-8AE3-A5FA421C5D1C}"/>
              </a:ext>
            </a:extLst>
          </p:cNvPr>
          <p:cNvSpPr/>
          <p:nvPr/>
        </p:nvSpPr>
        <p:spPr>
          <a:xfrm>
            <a:off x="2161205" y="2846104"/>
            <a:ext cx="5426580" cy="976403"/>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To convert from kilograms to grams, we multiply by 1000 – just like we would multiply by 1000 to convert from kilometres to metres.</a:t>
            </a:r>
          </a:p>
        </p:txBody>
      </p:sp>
      <p:sp>
        <p:nvSpPr>
          <p:cNvPr id="92" name="Rectangle 91">
            <a:extLst>
              <a:ext uri="{FF2B5EF4-FFF2-40B4-BE49-F238E27FC236}">
                <a16:creationId xmlns:a16="http://schemas.microsoft.com/office/drawing/2014/main" xmlns="" id="{809FC14A-71F1-44A3-9A22-BE98C5B2593D}"/>
              </a:ext>
            </a:extLst>
          </p:cNvPr>
          <p:cNvSpPr/>
          <p:nvPr/>
        </p:nvSpPr>
        <p:spPr>
          <a:xfrm>
            <a:off x="2161205" y="2570098"/>
            <a:ext cx="5426580" cy="976403"/>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We multiply by 1000 to convert kilogram measurements with decimal numbers in the</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same way.</a:t>
            </a:r>
          </a:p>
        </p:txBody>
      </p:sp>
      <p:sp>
        <p:nvSpPr>
          <p:cNvPr id="93" name="Rectangle 92">
            <a:extLst>
              <a:ext uri="{FF2B5EF4-FFF2-40B4-BE49-F238E27FC236}">
                <a16:creationId xmlns:a16="http://schemas.microsoft.com/office/drawing/2014/main" xmlns="" id="{C5C36FA6-3876-4BEE-975E-AD5DA55D236A}"/>
              </a:ext>
            </a:extLst>
          </p:cNvPr>
          <p:cNvSpPr/>
          <p:nvPr/>
        </p:nvSpPr>
        <p:spPr>
          <a:xfrm>
            <a:off x="5005005" y="2984603"/>
            <a:ext cx="988060" cy="422405"/>
          </a:xfrm>
          <a:prstGeom prst="rect">
            <a:avLst/>
          </a:prstGeom>
        </p:spPr>
        <p:txBody>
          <a:bodyPr wrap="square" lIns="0" tIns="72000" rIns="0" bIns="72000">
            <a:spAutoFit/>
          </a:bodyPr>
          <a:lstStyle/>
          <a:p>
            <a:r>
              <a:rPr lang="en-GB" b="1" dirty="0">
                <a:solidFill>
                  <a:srgbClr val="0070C0"/>
                </a:solidFill>
              </a:rPr>
              <a:t>8149g</a:t>
            </a:r>
          </a:p>
        </p:txBody>
      </p:sp>
      <p:sp>
        <p:nvSpPr>
          <p:cNvPr id="94" name="Rectangle 93">
            <a:extLst>
              <a:ext uri="{FF2B5EF4-FFF2-40B4-BE49-F238E27FC236}">
                <a16:creationId xmlns:a16="http://schemas.microsoft.com/office/drawing/2014/main" xmlns="" id="{38024F4B-210C-43DD-B136-A160D066AF02}"/>
              </a:ext>
            </a:extLst>
          </p:cNvPr>
          <p:cNvSpPr/>
          <p:nvPr/>
        </p:nvSpPr>
        <p:spPr>
          <a:xfrm>
            <a:off x="3960461" y="2984603"/>
            <a:ext cx="988060" cy="422405"/>
          </a:xfrm>
          <a:prstGeom prst="rect">
            <a:avLst/>
          </a:prstGeom>
        </p:spPr>
        <p:txBody>
          <a:bodyPr wrap="square" lIns="0" tIns="72000" rIns="0" bIns="72000">
            <a:spAutoFit/>
          </a:bodyPr>
          <a:lstStyle/>
          <a:p>
            <a:pPr algn="r"/>
            <a:r>
              <a:rPr lang="en-GB" dirty="0"/>
              <a:t>8.149kg =</a:t>
            </a:r>
          </a:p>
        </p:txBody>
      </p:sp>
      <p:grpSp>
        <p:nvGrpSpPr>
          <p:cNvPr id="115" name="Group 114">
            <a:extLst>
              <a:ext uri="{FF2B5EF4-FFF2-40B4-BE49-F238E27FC236}">
                <a16:creationId xmlns:a16="http://schemas.microsoft.com/office/drawing/2014/main" xmlns="" id="{EAA68F96-77D5-40F2-981F-29C7997F4C03}"/>
              </a:ext>
            </a:extLst>
          </p:cNvPr>
          <p:cNvGrpSpPr/>
          <p:nvPr/>
        </p:nvGrpSpPr>
        <p:grpSpPr>
          <a:xfrm>
            <a:off x="4678002" y="5190855"/>
            <a:ext cx="1934508" cy="615553"/>
            <a:chOff x="2791807" y="5194947"/>
            <a:chExt cx="1934508" cy="615553"/>
          </a:xfrm>
        </p:grpSpPr>
        <p:sp>
          <p:nvSpPr>
            <p:cNvPr id="116" name="Rectangle 115">
              <a:extLst>
                <a:ext uri="{FF2B5EF4-FFF2-40B4-BE49-F238E27FC236}">
                  <a16:creationId xmlns:a16="http://schemas.microsoft.com/office/drawing/2014/main" xmlns="" id="{8A73B9AD-020F-44A8-8A1A-B514D2166BE3}"/>
                </a:ext>
              </a:extLst>
            </p:cNvPr>
            <p:cNvSpPr/>
            <p:nvPr/>
          </p:nvSpPr>
          <p:spPr>
            <a:xfrm>
              <a:off x="3366220" y="5194947"/>
              <a:ext cx="201978" cy="615553"/>
            </a:xfrm>
            <a:prstGeom prst="rect">
              <a:avLst/>
            </a:prstGeom>
          </p:spPr>
          <p:txBody>
            <a:bodyPr wrap="none" lIns="0" tIns="0" rIns="0" bIns="0">
              <a:spAutoFit/>
            </a:bodyPr>
            <a:lstStyle/>
            <a:p>
              <a:pPr algn="ctr"/>
              <a:r>
                <a:rPr lang="en-GB" altLang="en-US" sz="4000" dirty="0">
                  <a:latin typeface="+mj-lt"/>
                </a:rPr>
                <a:t>1</a:t>
              </a:r>
              <a:endParaRPr lang="en-GB" sz="4000" dirty="0">
                <a:latin typeface="+mj-lt"/>
              </a:endParaRPr>
            </a:p>
          </p:txBody>
        </p:sp>
        <p:sp>
          <p:nvSpPr>
            <p:cNvPr id="117" name="Rectangle 116">
              <a:extLst>
                <a:ext uri="{FF2B5EF4-FFF2-40B4-BE49-F238E27FC236}">
                  <a16:creationId xmlns:a16="http://schemas.microsoft.com/office/drawing/2014/main" xmlns="" id="{D3CF4D0E-F559-4DCE-8448-3C38B221F6F4}"/>
                </a:ext>
              </a:extLst>
            </p:cNvPr>
            <p:cNvSpPr/>
            <p:nvPr/>
          </p:nvSpPr>
          <p:spPr>
            <a:xfrm>
              <a:off x="3876472" y="5194947"/>
              <a:ext cx="291747" cy="615553"/>
            </a:xfrm>
            <a:prstGeom prst="rect">
              <a:avLst/>
            </a:prstGeom>
          </p:spPr>
          <p:txBody>
            <a:bodyPr wrap="none" lIns="0" tIns="0" rIns="0" bIns="0">
              <a:spAutoFit/>
            </a:bodyPr>
            <a:lstStyle/>
            <a:p>
              <a:pPr algn="ctr"/>
              <a:r>
                <a:rPr lang="en-GB" altLang="en-US" sz="4000" dirty="0">
                  <a:latin typeface="+mj-lt"/>
                </a:rPr>
                <a:t>4</a:t>
              </a:r>
              <a:endParaRPr lang="en-GB" sz="4000" dirty="0">
                <a:latin typeface="+mj-lt"/>
              </a:endParaRPr>
            </a:p>
          </p:txBody>
        </p:sp>
        <p:sp>
          <p:nvSpPr>
            <p:cNvPr id="118" name="Rectangle 117">
              <a:extLst>
                <a:ext uri="{FF2B5EF4-FFF2-40B4-BE49-F238E27FC236}">
                  <a16:creationId xmlns:a16="http://schemas.microsoft.com/office/drawing/2014/main" xmlns="" id="{156327D7-DBB3-4430-8A88-B78645A82721}"/>
                </a:ext>
              </a:extLst>
            </p:cNvPr>
            <p:cNvSpPr/>
            <p:nvPr/>
          </p:nvSpPr>
          <p:spPr>
            <a:xfrm>
              <a:off x="4444186" y="5194947"/>
              <a:ext cx="282129" cy="615553"/>
            </a:xfrm>
            <a:prstGeom prst="rect">
              <a:avLst/>
            </a:prstGeom>
          </p:spPr>
          <p:txBody>
            <a:bodyPr wrap="none" lIns="0" tIns="0" rIns="0" bIns="0">
              <a:spAutoFit/>
            </a:bodyPr>
            <a:lstStyle/>
            <a:p>
              <a:pPr algn="ctr"/>
              <a:r>
                <a:rPr lang="en-GB" altLang="en-US" sz="4000" dirty="0">
                  <a:latin typeface="+mj-lt"/>
                </a:rPr>
                <a:t>9</a:t>
              </a:r>
              <a:endParaRPr lang="en-GB" sz="4000" dirty="0">
                <a:latin typeface="+mj-lt"/>
              </a:endParaRPr>
            </a:p>
          </p:txBody>
        </p:sp>
        <p:sp>
          <p:nvSpPr>
            <p:cNvPr id="119" name="Rectangle 118">
              <a:extLst>
                <a:ext uri="{FF2B5EF4-FFF2-40B4-BE49-F238E27FC236}">
                  <a16:creationId xmlns:a16="http://schemas.microsoft.com/office/drawing/2014/main" xmlns="" id="{ECB57840-4A9F-4A96-A8AF-63C5E0C64D13}"/>
                </a:ext>
              </a:extLst>
            </p:cNvPr>
            <p:cNvSpPr/>
            <p:nvPr/>
          </p:nvSpPr>
          <p:spPr>
            <a:xfrm>
              <a:off x="2791807" y="5194947"/>
              <a:ext cx="296555" cy="615553"/>
            </a:xfrm>
            <a:prstGeom prst="rect">
              <a:avLst/>
            </a:prstGeom>
          </p:spPr>
          <p:txBody>
            <a:bodyPr wrap="none" lIns="0" tIns="0" rIns="0" bIns="0">
              <a:spAutoFit/>
            </a:bodyPr>
            <a:lstStyle/>
            <a:p>
              <a:pPr algn="ctr"/>
              <a:r>
                <a:rPr lang="en-GB" altLang="en-US" sz="4000" dirty="0">
                  <a:latin typeface="+mj-lt"/>
                </a:rPr>
                <a:t>8</a:t>
              </a:r>
              <a:endParaRPr lang="en-GB" sz="4000" dirty="0">
                <a:latin typeface="+mj-lt"/>
              </a:endParaRPr>
            </a:p>
          </p:txBody>
        </p:sp>
      </p:grpSp>
      <p:sp>
        <p:nvSpPr>
          <p:cNvPr id="120" name="Rectangle 119">
            <a:extLst>
              <a:ext uri="{FF2B5EF4-FFF2-40B4-BE49-F238E27FC236}">
                <a16:creationId xmlns:a16="http://schemas.microsoft.com/office/drawing/2014/main" xmlns="" id="{0700483C-D171-4207-89F8-14FE950F5E21}"/>
              </a:ext>
            </a:extLst>
          </p:cNvPr>
          <p:cNvSpPr/>
          <p:nvPr/>
        </p:nvSpPr>
        <p:spPr>
          <a:xfrm>
            <a:off x="2047340" y="2984603"/>
            <a:ext cx="542658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To multiply by 1000, each digit moves</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three places to the left.</a:t>
            </a:r>
          </a:p>
        </p:txBody>
      </p:sp>
    </p:spTree>
    <p:extLst>
      <p:ext uri="{BB962C8B-B14F-4D97-AF65-F5344CB8AC3E}">
        <p14:creationId xmlns:p14="http://schemas.microsoft.com/office/powerpoint/2010/main" val="265401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500"/>
                                        <p:tgtEl>
                                          <p:spTgt spid="120"/>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1" nodeType="clickEffect">
                                  <p:stCondLst>
                                    <p:cond delay="0"/>
                                  </p:stCondLst>
                                  <p:childTnLst>
                                    <p:animMotion origin="layout" path="M 3.33333E-6 -1.85185E-6 L -0.18091 -1.85185E-6 " pathEditMode="relative" rAng="0" ptsTypes="AA">
                                      <p:cBhvr>
                                        <p:cTn id="34" dur="2000" fill="hold"/>
                                        <p:tgtEl>
                                          <p:spTgt spid="89"/>
                                        </p:tgtEl>
                                        <p:attrNameLst>
                                          <p:attrName>ppt_x</p:attrName>
                                          <p:attrName>ppt_y</p:attrName>
                                        </p:attrNameLst>
                                      </p:cBhvr>
                                      <p:rCtr x="-9045" y="0"/>
                                    </p:animMotion>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left)">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0"/>
                                        </p:tgtEl>
                                      </p:cBhvr>
                                    </p:animEffect>
                                    <p:set>
                                      <p:cBhvr>
                                        <p:cTn id="43" dur="1" fill="hold">
                                          <p:stCondLst>
                                            <p:cond delay="499"/>
                                          </p:stCondLst>
                                        </p:cTn>
                                        <p:tgtEl>
                                          <p:spTgt spid="90"/>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89"/>
                                        </p:tgtEl>
                                      </p:cBhvr>
                                    </p:animEffect>
                                    <p:set>
                                      <p:cBhvr>
                                        <p:cTn id="46" dur="1" fill="hold">
                                          <p:stCondLst>
                                            <p:cond delay="499"/>
                                          </p:stCondLst>
                                        </p:cTn>
                                        <p:tgtEl>
                                          <p:spTgt spid="8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20"/>
                                        </p:tgtEl>
                                      </p:cBhvr>
                                    </p:animEffect>
                                    <p:set>
                                      <p:cBhvr>
                                        <p:cTn id="52" dur="1" fill="hold">
                                          <p:stCondLst>
                                            <p:cond delay="499"/>
                                          </p:stCondLst>
                                        </p:cTn>
                                        <p:tgtEl>
                                          <p:spTgt spid="120"/>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3"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85"/>
                                        </p:tgtEl>
                                      </p:cBhvr>
                                    </p:animEffect>
                                    <p:set>
                                      <p:cBhvr>
                                        <p:cTn id="64" dur="1" fill="hold">
                                          <p:stCondLst>
                                            <p:cond delay="499"/>
                                          </p:stCondLst>
                                        </p:cTn>
                                        <p:tgtEl>
                                          <p:spTgt spid="8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2"/>
                                        </p:tgtEl>
                                      </p:cBhvr>
                                    </p:animEffect>
                                    <p:set>
                                      <p:cBhvr>
                                        <p:cTn id="67" dur="1" fill="hold">
                                          <p:stCondLst>
                                            <p:cond delay="499"/>
                                          </p:stCondLst>
                                        </p:cTn>
                                        <p:tgtEl>
                                          <p:spTgt spid="92"/>
                                        </p:tgtEl>
                                        <p:attrNameLst>
                                          <p:attrName>style.visibility</p:attrName>
                                        </p:attrNameLst>
                                      </p:cBhvr>
                                      <p:to>
                                        <p:strVal val="hidden"/>
                                      </p:to>
                                    </p:se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left)">
                                      <p:cBhvr>
                                        <p:cTn id="71" dur="500"/>
                                        <p:tgtEl>
                                          <p:spTgt spid="94"/>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15"/>
                                        </p:tgtEl>
                                        <p:attrNameLst>
                                          <p:attrName>style.visibility</p:attrName>
                                        </p:attrNameLst>
                                      </p:cBhvr>
                                      <p:to>
                                        <p:strVal val="visible"/>
                                      </p:to>
                                    </p:set>
                                    <p:animEffect transition="in" filter="wipe(left)">
                                      <p:cBhvr>
                                        <p:cTn id="75" dur="500"/>
                                        <p:tgtEl>
                                          <p:spTgt spid="115"/>
                                        </p:tgtEl>
                                      </p:cBhvr>
                                    </p:animEffect>
                                  </p:childTnLst>
                                </p:cTn>
                              </p:par>
                            </p:childTnLst>
                          </p:cTn>
                        </p:par>
                      </p:childTnLst>
                    </p:cTn>
                  </p:par>
                  <p:par>
                    <p:cTn id="76" fill="hold">
                      <p:stCondLst>
                        <p:cond delay="indefinite"/>
                      </p:stCondLst>
                      <p:childTnLst>
                        <p:par>
                          <p:cTn id="77" fill="hold">
                            <p:stCondLst>
                              <p:cond delay="0"/>
                            </p:stCondLst>
                            <p:childTnLst>
                              <p:par>
                                <p:cTn id="78" presetID="35" presetClass="path" presetSubtype="0" accel="50000" decel="50000" fill="hold" nodeType="clickEffect">
                                  <p:stCondLst>
                                    <p:cond delay="0"/>
                                  </p:stCondLst>
                                  <p:childTnLst>
                                    <p:animMotion origin="layout" path="M -1.11111E-6 -1.85185E-6 L -0.18003 -1.85185E-6 " pathEditMode="relative" rAng="0" ptsTypes="AA">
                                      <p:cBhvr>
                                        <p:cTn id="79" dur="2000" fill="hold"/>
                                        <p:tgtEl>
                                          <p:spTgt spid="115"/>
                                        </p:tgtEl>
                                        <p:attrNameLst>
                                          <p:attrName>ppt_x</p:attrName>
                                          <p:attrName>ppt_y</p:attrName>
                                        </p:attrNameLst>
                                      </p:cBhvr>
                                      <p:rCtr x="-9010" y="0"/>
                                    </p:animMotion>
                                  </p:childTnLst>
                                </p:cTn>
                              </p:par>
                            </p:childTnLst>
                          </p:cTn>
                        </p:par>
                        <p:par>
                          <p:cTn id="80" fill="hold">
                            <p:stCondLst>
                              <p:cond delay="2000"/>
                            </p:stCondLst>
                            <p:childTnLst>
                              <p:par>
                                <p:cTn id="81" presetID="22" presetClass="entr" presetSubtype="8" fill="hold" grpId="0" nodeType="afterEffect">
                                  <p:stCondLst>
                                    <p:cond delay="0"/>
                                  </p:stCondLst>
                                  <p:childTnLst>
                                    <p:set>
                                      <p:cBhvr>
                                        <p:cTn id="82" dur="1" fill="hold">
                                          <p:stCondLst>
                                            <p:cond delay="0"/>
                                          </p:stCondLst>
                                        </p:cTn>
                                        <p:tgtEl>
                                          <p:spTgt spid="93"/>
                                        </p:tgtEl>
                                        <p:attrNameLst>
                                          <p:attrName>style.visibility</p:attrName>
                                        </p:attrNameLst>
                                      </p:cBhvr>
                                      <p:to>
                                        <p:strVal val="visible"/>
                                      </p:to>
                                    </p:set>
                                    <p:animEffect transition="in" filter="wipe(left)">
                                      <p:cBhvr>
                                        <p:cTn id="8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9" grpId="0"/>
      <p:bldP spid="89" grpId="1"/>
      <p:bldP spid="89" grpId="2"/>
      <p:bldP spid="89" grpId="3"/>
      <p:bldP spid="90" grpId="0"/>
      <p:bldP spid="90" grpId="1"/>
      <p:bldP spid="91" grpId="0"/>
      <p:bldP spid="91" grpId="1"/>
      <p:bldP spid="92" grpId="0"/>
      <p:bldP spid="92" grpId="1"/>
      <p:bldP spid="93" grpId="0"/>
      <p:bldP spid="94" grpId="0"/>
      <p:bldP spid="120" grpId="0"/>
      <p:bldP spid="1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709A0C-4050-4319-A3FF-1178FC48EBD4}"/>
              </a:ext>
            </a:extLst>
          </p:cNvPr>
          <p:cNvPicPr>
            <a:picLocks noChangeAspect="1"/>
          </p:cNvPicPr>
          <p:nvPr/>
        </p:nvPicPr>
        <p:blipFill>
          <a:blip r:embed="rId2"/>
          <a:stretch>
            <a:fillRect/>
          </a:stretch>
        </p:blipFill>
        <p:spPr>
          <a:xfrm>
            <a:off x="766329" y="1990224"/>
            <a:ext cx="7632854" cy="4109060"/>
          </a:xfrm>
          <a:prstGeom prst="rect">
            <a:avLst/>
          </a:prstGeom>
        </p:spPr>
      </p:pic>
      <p:sp>
        <p:nvSpPr>
          <p:cNvPr id="7" name="Rectangle 6"/>
          <p:cNvSpPr/>
          <p:nvPr/>
        </p:nvSpPr>
        <p:spPr>
          <a:xfrm>
            <a:off x="755650" y="1277858"/>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When we have moved the digits, if there are no digits in a column before the decimal place then we place a zero in this column as a ‘placeholder’.</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Kilograms to 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Table 23">
            <a:extLst>
              <a:ext uri="{FF2B5EF4-FFF2-40B4-BE49-F238E27FC236}">
                <a16:creationId xmlns:a16="http://schemas.microsoft.com/office/drawing/2014/main" xmlns="" id="{8E6184A5-1AF9-46A2-B6AB-DA8F10861FED}"/>
              </a:ext>
            </a:extLst>
          </p:cNvPr>
          <p:cNvGraphicFramePr>
            <a:graphicFrameLocks noGrp="1"/>
          </p:cNvGraphicFramePr>
          <p:nvPr>
            <p:extLst>
              <p:ext uri="{D42A27DB-BD31-4B8C-83A1-F6EECF244321}">
                <p14:modId xmlns:p14="http://schemas.microsoft.com/office/powerpoint/2010/main" val="3142492764"/>
              </p:ext>
            </p:extLst>
          </p:nvPr>
        </p:nvGraphicFramePr>
        <p:xfrm>
          <a:off x="2770095" y="3079891"/>
          <a:ext cx="3840480" cy="2071098"/>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xmlns="" val="3862399164"/>
                    </a:ext>
                  </a:extLst>
                </a:gridCol>
                <a:gridCol w="548640">
                  <a:extLst>
                    <a:ext uri="{9D8B030D-6E8A-4147-A177-3AD203B41FA5}">
                      <a16:colId xmlns:a16="http://schemas.microsoft.com/office/drawing/2014/main" xmlns="" val="3699488992"/>
                    </a:ext>
                  </a:extLst>
                </a:gridCol>
                <a:gridCol w="548640">
                  <a:extLst>
                    <a:ext uri="{9D8B030D-6E8A-4147-A177-3AD203B41FA5}">
                      <a16:colId xmlns:a16="http://schemas.microsoft.com/office/drawing/2014/main" xmlns="" val="3940643049"/>
                    </a:ext>
                  </a:extLst>
                </a:gridCol>
                <a:gridCol w="548640">
                  <a:extLst>
                    <a:ext uri="{9D8B030D-6E8A-4147-A177-3AD203B41FA5}">
                      <a16:colId xmlns:a16="http://schemas.microsoft.com/office/drawing/2014/main" xmlns="" val="1482144921"/>
                    </a:ext>
                  </a:extLst>
                </a:gridCol>
                <a:gridCol w="548640">
                  <a:extLst>
                    <a:ext uri="{9D8B030D-6E8A-4147-A177-3AD203B41FA5}">
                      <a16:colId xmlns:a16="http://schemas.microsoft.com/office/drawing/2014/main" xmlns="" val="1156009775"/>
                    </a:ext>
                  </a:extLst>
                </a:gridCol>
                <a:gridCol w="548640">
                  <a:extLst>
                    <a:ext uri="{9D8B030D-6E8A-4147-A177-3AD203B41FA5}">
                      <a16:colId xmlns:a16="http://schemas.microsoft.com/office/drawing/2014/main" xmlns="" val="3724301162"/>
                    </a:ext>
                  </a:extLst>
                </a:gridCol>
                <a:gridCol w="548640">
                  <a:extLst>
                    <a:ext uri="{9D8B030D-6E8A-4147-A177-3AD203B41FA5}">
                      <a16:colId xmlns:a16="http://schemas.microsoft.com/office/drawing/2014/main" xmlns="" val="2369168378"/>
                    </a:ext>
                  </a:extLst>
                </a:gridCol>
              </a:tblGrid>
              <a:tr h="1266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thousands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hundreds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GB" sz="1800" b="0" i="0" dirty="0">
                          <a:latin typeface="+mn-lt"/>
                        </a:rPr>
                        <a:t>tens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800" b="0" i="0" dirty="0">
                          <a:latin typeface="+mn-lt"/>
                        </a:rPr>
                        <a:t>ones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GB" sz="1800" b="0" i="0" dirty="0">
                          <a:latin typeface="+mn-lt"/>
                        </a:rPr>
                        <a:t>tenths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GB" sz="1800" b="0" i="0" dirty="0">
                          <a:latin typeface="+mn-lt"/>
                        </a:rPr>
                        <a:t>hundredths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latin typeface="+mn-lt"/>
                        </a:rPr>
                        <a:t>thousandths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3046382186"/>
                  </a:ext>
                </a:extLst>
              </a:tr>
              <a:tr h="80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65965889"/>
                  </a:ext>
                </a:extLst>
              </a:tr>
            </a:tbl>
          </a:graphicData>
        </a:graphic>
      </p:graphicFrame>
      <p:sp>
        <p:nvSpPr>
          <p:cNvPr id="25" name="Oval 24">
            <a:extLst>
              <a:ext uri="{FF2B5EF4-FFF2-40B4-BE49-F238E27FC236}">
                <a16:creationId xmlns:a16="http://schemas.microsoft.com/office/drawing/2014/main" xmlns="" id="{671795AC-A3B7-4D0F-9E6E-0BD3119F328E}"/>
              </a:ext>
            </a:extLst>
          </p:cNvPr>
          <p:cNvSpPr/>
          <p:nvPr/>
        </p:nvSpPr>
        <p:spPr>
          <a:xfrm>
            <a:off x="4862588" y="4646203"/>
            <a:ext cx="198783" cy="1987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882B4CDE-3BCB-4096-B63C-842F87FDA1E7}"/>
              </a:ext>
            </a:extLst>
          </p:cNvPr>
          <p:cNvGrpSpPr/>
          <p:nvPr/>
        </p:nvGrpSpPr>
        <p:grpSpPr>
          <a:xfrm>
            <a:off x="4545013" y="4435647"/>
            <a:ext cx="1399369" cy="615553"/>
            <a:chOff x="3321335" y="5194947"/>
            <a:chExt cx="1399369" cy="615553"/>
          </a:xfrm>
        </p:grpSpPr>
        <p:sp>
          <p:nvSpPr>
            <p:cNvPr id="27" name="Rectangle 26">
              <a:extLst>
                <a:ext uri="{FF2B5EF4-FFF2-40B4-BE49-F238E27FC236}">
                  <a16:creationId xmlns:a16="http://schemas.microsoft.com/office/drawing/2014/main" xmlns="" id="{A7F7BC7B-46BA-48B1-A4F5-136D9FE39EFB}"/>
                </a:ext>
              </a:extLst>
            </p:cNvPr>
            <p:cNvSpPr/>
            <p:nvPr/>
          </p:nvSpPr>
          <p:spPr>
            <a:xfrm>
              <a:off x="3321335" y="5194947"/>
              <a:ext cx="291747" cy="615553"/>
            </a:xfrm>
            <a:prstGeom prst="rect">
              <a:avLst/>
            </a:prstGeom>
          </p:spPr>
          <p:txBody>
            <a:bodyPr wrap="none" lIns="0" tIns="0" rIns="0" bIns="0">
              <a:spAutoFit/>
            </a:bodyPr>
            <a:lstStyle/>
            <a:p>
              <a:pPr algn="ctr"/>
              <a:r>
                <a:rPr lang="en-GB" altLang="en-US" sz="4000" dirty="0">
                  <a:latin typeface="+mj-lt"/>
                </a:rPr>
                <a:t>4</a:t>
              </a:r>
              <a:endParaRPr lang="en-GB" sz="4000" dirty="0">
                <a:latin typeface="+mj-lt"/>
              </a:endParaRPr>
            </a:p>
          </p:txBody>
        </p:sp>
        <p:sp>
          <p:nvSpPr>
            <p:cNvPr id="28" name="Rectangle 27">
              <a:extLst>
                <a:ext uri="{FF2B5EF4-FFF2-40B4-BE49-F238E27FC236}">
                  <a16:creationId xmlns:a16="http://schemas.microsoft.com/office/drawing/2014/main" xmlns="" id="{DCC66D1F-5053-4DF5-A4E1-5AC123B9F89D}"/>
                </a:ext>
              </a:extLst>
            </p:cNvPr>
            <p:cNvSpPr/>
            <p:nvPr/>
          </p:nvSpPr>
          <p:spPr>
            <a:xfrm>
              <a:off x="3885289" y="5194947"/>
              <a:ext cx="274114" cy="615553"/>
            </a:xfrm>
            <a:prstGeom prst="rect">
              <a:avLst/>
            </a:prstGeom>
          </p:spPr>
          <p:txBody>
            <a:bodyPr wrap="none" lIns="0" tIns="0" rIns="0" bIns="0">
              <a:spAutoFit/>
            </a:bodyPr>
            <a:lstStyle/>
            <a:p>
              <a:pPr algn="ctr"/>
              <a:r>
                <a:rPr lang="en-GB" altLang="en-US" sz="4000" dirty="0">
                  <a:latin typeface="+mj-lt"/>
                </a:rPr>
                <a:t>5</a:t>
              </a:r>
              <a:endParaRPr lang="en-GB" sz="4000" dirty="0">
                <a:latin typeface="+mj-lt"/>
              </a:endParaRPr>
            </a:p>
          </p:txBody>
        </p:sp>
        <p:sp>
          <p:nvSpPr>
            <p:cNvPr id="29" name="Rectangle 28">
              <a:extLst>
                <a:ext uri="{FF2B5EF4-FFF2-40B4-BE49-F238E27FC236}">
                  <a16:creationId xmlns:a16="http://schemas.microsoft.com/office/drawing/2014/main" xmlns="" id="{A3C0981D-92B8-496C-9E55-6BBB6B338CE5}"/>
                </a:ext>
              </a:extLst>
            </p:cNvPr>
            <p:cNvSpPr/>
            <p:nvPr/>
          </p:nvSpPr>
          <p:spPr>
            <a:xfrm>
              <a:off x="4449797" y="5194947"/>
              <a:ext cx="270907" cy="615553"/>
            </a:xfrm>
            <a:prstGeom prst="rect">
              <a:avLst/>
            </a:prstGeom>
          </p:spPr>
          <p:txBody>
            <a:bodyPr wrap="none" lIns="0" tIns="0" rIns="0" bIns="0">
              <a:spAutoFit/>
            </a:bodyPr>
            <a:lstStyle/>
            <a:p>
              <a:pPr algn="ctr"/>
              <a:r>
                <a:rPr lang="en-GB" altLang="en-US" sz="4000" dirty="0">
                  <a:latin typeface="+mj-lt"/>
                </a:rPr>
                <a:t>2</a:t>
              </a:r>
              <a:endParaRPr lang="en-GB" sz="4000" dirty="0">
                <a:latin typeface="+mj-lt"/>
              </a:endParaRPr>
            </a:p>
          </p:txBody>
        </p:sp>
      </p:grpSp>
      <p:sp>
        <p:nvSpPr>
          <p:cNvPr id="30" name="Rectangle 29">
            <a:extLst>
              <a:ext uri="{FF2B5EF4-FFF2-40B4-BE49-F238E27FC236}">
                <a16:creationId xmlns:a16="http://schemas.microsoft.com/office/drawing/2014/main" xmlns="" id="{E99971CB-5324-46DC-8820-1227E87CEB66}"/>
              </a:ext>
            </a:extLst>
          </p:cNvPr>
          <p:cNvSpPr/>
          <p:nvPr/>
        </p:nvSpPr>
        <p:spPr>
          <a:xfrm>
            <a:off x="4541682" y="4435647"/>
            <a:ext cx="323807"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31" name="Rectangle 30">
            <a:extLst>
              <a:ext uri="{FF2B5EF4-FFF2-40B4-BE49-F238E27FC236}">
                <a16:creationId xmlns:a16="http://schemas.microsoft.com/office/drawing/2014/main" xmlns="" id="{629D2DBE-AA24-424C-A0FB-E62B916215A1}"/>
              </a:ext>
            </a:extLst>
          </p:cNvPr>
          <p:cNvSpPr/>
          <p:nvPr/>
        </p:nvSpPr>
        <p:spPr>
          <a:xfrm>
            <a:off x="4825653" y="2399789"/>
            <a:ext cx="988060" cy="422405"/>
          </a:xfrm>
          <a:prstGeom prst="rect">
            <a:avLst/>
          </a:prstGeom>
        </p:spPr>
        <p:txBody>
          <a:bodyPr wrap="square" lIns="0" tIns="72000" rIns="0" bIns="72000">
            <a:spAutoFit/>
          </a:bodyPr>
          <a:lstStyle/>
          <a:p>
            <a:r>
              <a:rPr lang="en-GB" b="1" dirty="0">
                <a:solidFill>
                  <a:srgbClr val="0070C0"/>
                </a:solidFill>
              </a:rPr>
              <a:t>4250g</a:t>
            </a:r>
          </a:p>
        </p:txBody>
      </p:sp>
      <p:sp>
        <p:nvSpPr>
          <p:cNvPr id="32" name="Rectangle 31">
            <a:extLst>
              <a:ext uri="{FF2B5EF4-FFF2-40B4-BE49-F238E27FC236}">
                <a16:creationId xmlns:a16="http://schemas.microsoft.com/office/drawing/2014/main" xmlns="" id="{7CB860B1-6E86-4A33-8558-6C1C30609F73}"/>
              </a:ext>
            </a:extLst>
          </p:cNvPr>
          <p:cNvSpPr/>
          <p:nvPr/>
        </p:nvSpPr>
        <p:spPr>
          <a:xfrm>
            <a:off x="3770351" y="2399789"/>
            <a:ext cx="988060" cy="422405"/>
          </a:xfrm>
          <a:prstGeom prst="rect">
            <a:avLst/>
          </a:prstGeom>
        </p:spPr>
        <p:txBody>
          <a:bodyPr wrap="square" lIns="0" tIns="72000" rIns="0" bIns="72000">
            <a:spAutoFit/>
          </a:bodyPr>
          <a:lstStyle/>
          <a:p>
            <a:pPr algn="r"/>
            <a:r>
              <a:rPr lang="en-GB" dirty="0"/>
              <a:t>4.52kg =</a:t>
            </a:r>
          </a:p>
        </p:txBody>
      </p:sp>
      <p:grpSp>
        <p:nvGrpSpPr>
          <p:cNvPr id="3" name="Group 2">
            <a:extLst>
              <a:ext uri="{FF2B5EF4-FFF2-40B4-BE49-F238E27FC236}">
                <a16:creationId xmlns:a16="http://schemas.microsoft.com/office/drawing/2014/main" xmlns="" id="{86D0F08A-8C2F-40FF-891F-DE432424DA77}"/>
              </a:ext>
            </a:extLst>
          </p:cNvPr>
          <p:cNvGrpSpPr/>
          <p:nvPr/>
        </p:nvGrpSpPr>
        <p:grpSpPr>
          <a:xfrm>
            <a:off x="4003624" y="4435647"/>
            <a:ext cx="886712" cy="615553"/>
            <a:chOff x="5491982" y="6894960"/>
            <a:chExt cx="886712" cy="615553"/>
          </a:xfrm>
        </p:grpSpPr>
        <p:sp>
          <p:nvSpPr>
            <p:cNvPr id="35" name="Rectangle 34">
              <a:extLst>
                <a:ext uri="{FF2B5EF4-FFF2-40B4-BE49-F238E27FC236}">
                  <a16:creationId xmlns:a16="http://schemas.microsoft.com/office/drawing/2014/main" xmlns="" id="{E96F65D2-1C25-4729-9C85-7ECA35C680F3}"/>
                </a:ext>
              </a:extLst>
            </p:cNvPr>
            <p:cNvSpPr/>
            <p:nvPr/>
          </p:nvSpPr>
          <p:spPr>
            <a:xfrm>
              <a:off x="5491982" y="6894960"/>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36" name="Rectangle 35">
              <a:extLst>
                <a:ext uri="{FF2B5EF4-FFF2-40B4-BE49-F238E27FC236}">
                  <a16:creationId xmlns:a16="http://schemas.microsoft.com/office/drawing/2014/main" xmlns="" id="{32AA96DD-F63F-495D-A78F-7D01AEDDD4D4}"/>
                </a:ext>
              </a:extLst>
            </p:cNvPr>
            <p:cNvSpPr/>
            <p:nvPr/>
          </p:nvSpPr>
          <p:spPr>
            <a:xfrm>
              <a:off x="6054887" y="6894960"/>
              <a:ext cx="323807"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grpSp>
      <p:grpSp>
        <p:nvGrpSpPr>
          <p:cNvPr id="2" name="Group 1">
            <a:extLst>
              <a:ext uri="{FF2B5EF4-FFF2-40B4-BE49-F238E27FC236}">
                <a16:creationId xmlns:a16="http://schemas.microsoft.com/office/drawing/2014/main" xmlns="" id="{4F12B341-0B1B-4948-85AC-FC4301334523}"/>
              </a:ext>
            </a:extLst>
          </p:cNvPr>
          <p:cNvGrpSpPr/>
          <p:nvPr/>
        </p:nvGrpSpPr>
        <p:grpSpPr>
          <a:xfrm>
            <a:off x="4545013" y="4435647"/>
            <a:ext cx="788415" cy="615553"/>
            <a:chOff x="4436170" y="6894960"/>
            <a:chExt cx="788415" cy="615553"/>
          </a:xfrm>
        </p:grpSpPr>
        <p:sp>
          <p:nvSpPr>
            <p:cNvPr id="34" name="Rectangle 33">
              <a:extLst>
                <a:ext uri="{FF2B5EF4-FFF2-40B4-BE49-F238E27FC236}">
                  <a16:creationId xmlns:a16="http://schemas.microsoft.com/office/drawing/2014/main" xmlns="" id="{8E7098A4-B16C-4DF9-AB6A-7D9E21EE8886}"/>
                </a:ext>
              </a:extLst>
            </p:cNvPr>
            <p:cNvSpPr/>
            <p:nvPr/>
          </p:nvSpPr>
          <p:spPr>
            <a:xfrm>
              <a:off x="4972913" y="6894960"/>
              <a:ext cx="251672" cy="615553"/>
            </a:xfrm>
            <a:prstGeom prst="rect">
              <a:avLst/>
            </a:prstGeom>
          </p:spPr>
          <p:txBody>
            <a:bodyPr wrap="none" lIns="0" tIns="0" rIns="0" bIns="0">
              <a:spAutoFit/>
            </a:bodyPr>
            <a:lstStyle/>
            <a:p>
              <a:pPr algn="ctr"/>
              <a:r>
                <a:rPr lang="en-GB" altLang="en-US" sz="4000" dirty="0">
                  <a:latin typeface="+mj-lt"/>
                </a:rPr>
                <a:t>7</a:t>
              </a:r>
              <a:endParaRPr lang="en-GB" sz="4000" dirty="0">
                <a:latin typeface="+mj-lt"/>
              </a:endParaRPr>
            </a:p>
          </p:txBody>
        </p:sp>
        <p:sp>
          <p:nvSpPr>
            <p:cNvPr id="37" name="Rectangle 36">
              <a:extLst>
                <a:ext uri="{FF2B5EF4-FFF2-40B4-BE49-F238E27FC236}">
                  <a16:creationId xmlns:a16="http://schemas.microsoft.com/office/drawing/2014/main" xmlns="" id="{DF209541-F8E8-426D-B412-E73F6D8562A7}"/>
                </a:ext>
              </a:extLst>
            </p:cNvPr>
            <p:cNvSpPr/>
            <p:nvPr/>
          </p:nvSpPr>
          <p:spPr>
            <a:xfrm>
              <a:off x="4436170" y="6894960"/>
              <a:ext cx="270908" cy="615553"/>
            </a:xfrm>
            <a:prstGeom prst="rect">
              <a:avLst/>
            </a:prstGeom>
          </p:spPr>
          <p:txBody>
            <a:bodyPr wrap="none" lIns="0" tIns="0" rIns="0" bIns="0">
              <a:spAutoFit/>
            </a:bodyPr>
            <a:lstStyle/>
            <a:p>
              <a:pPr algn="ctr"/>
              <a:r>
                <a:rPr lang="en-GB" altLang="en-US" sz="4000" dirty="0">
                  <a:latin typeface="+mj-lt"/>
                </a:rPr>
                <a:t>2</a:t>
              </a:r>
              <a:endParaRPr lang="en-GB" sz="4000" dirty="0">
                <a:latin typeface="+mj-lt"/>
              </a:endParaRPr>
            </a:p>
          </p:txBody>
        </p:sp>
      </p:grpSp>
      <p:sp>
        <p:nvSpPr>
          <p:cNvPr id="45" name="Rectangle 44">
            <a:extLst>
              <a:ext uri="{FF2B5EF4-FFF2-40B4-BE49-F238E27FC236}">
                <a16:creationId xmlns:a16="http://schemas.microsoft.com/office/drawing/2014/main" xmlns="" id="{A6389902-C89C-43E4-9281-60F97D5ACF52}"/>
              </a:ext>
            </a:extLst>
          </p:cNvPr>
          <p:cNvSpPr/>
          <p:nvPr/>
        </p:nvSpPr>
        <p:spPr>
          <a:xfrm>
            <a:off x="4825653" y="2399789"/>
            <a:ext cx="988060" cy="422405"/>
          </a:xfrm>
          <a:prstGeom prst="rect">
            <a:avLst/>
          </a:prstGeom>
        </p:spPr>
        <p:txBody>
          <a:bodyPr wrap="square" lIns="0" tIns="72000" rIns="0" bIns="72000">
            <a:spAutoFit/>
          </a:bodyPr>
          <a:lstStyle/>
          <a:p>
            <a:r>
              <a:rPr lang="en-GB" b="1" dirty="0">
                <a:solidFill>
                  <a:srgbClr val="0070C0"/>
                </a:solidFill>
              </a:rPr>
              <a:t>2700g</a:t>
            </a:r>
          </a:p>
        </p:txBody>
      </p:sp>
      <p:sp>
        <p:nvSpPr>
          <p:cNvPr id="46" name="Rectangle 45">
            <a:extLst>
              <a:ext uri="{FF2B5EF4-FFF2-40B4-BE49-F238E27FC236}">
                <a16:creationId xmlns:a16="http://schemas.microsoft.com/office/drawing/2014/main" xmlns="" id="{53C6B7A7-D60E-4205-9C51-EDC0DBB74F02}"/>
              </a:ext>
            </a:extLst>
          </p:cNvPr>
          <p:cNvSpPr/>
          <p:nvPr/>
        </p:nvSpPr>
        <p:spPr>
          <a:xfrm>
            <a:off x="3770351" y="2399789"/>
            <a:ext cx="988060" cy="422405"/>
          </a:xfrm>
          <a:prstGeom prst="rect">
            <a:avLst/>
          </a:prstGeom>
        </p:spPr>
        <p:txBody>
          <a:bodyPr wrap="square" lIns="0" tIns="72000" rIns="0" bIns="72000">
            <a:spAutoFit/>
          </a:bodyPr>
          <a:lstStyle/>
          <a:p>
            <a:pPr algn="r"/>
            <a:r>
              <a:rPr lang="en-GB" dirty="0"/>
              <a:t>2.7kg =</a:t>
            </a:r>
          </a:p>
        </p:txBody>
      </p:sp>
    </p:spTree>
    <p:extLst>
      <p:ext uri="{BB962C8B-B14F-4D97-AF65-F5344CB8AC3E}">
        <p14:creationId xmlns:p14="http://schemas.microsoft.com/office/powerpoint/2010/main" val="8871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2.5E-6 3.33333E-6 L -0.1816 3.33333E-6 " pathEditMode="relative" rAng="0" ptsTypes="AA">
                                      <p:cBhvr>
                                        <p:cTn id="15" dur="2000" fill="hold"/>
                                        <p:tgtEl>
                                          <p:spTgt spid="26"/>
                                        </p:tgtEl>
                                        <p:attrNameLst>
                                          <p:attrName>ppt_x</p:attrName>
                                          <p:attrName>ppt_y</p:attrName>
                                        </p:attrNameLst>
                                      </p:cBhvr>
                                      <p:rCtr x="-9080" y="0"/>
                                    </p:animMotion>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4.16667E-6 3.33333E-6 L -0.17534 3.33333E-6 " pathEditMode="relative" rAng="0" ptsTypes="AA">
                                      <p:cBhvr>
                                        <p:cTn id="49" dur="2000" fill="hold"/>
                                        <p:tgtEl>
                                          <p:spTgt spid="2"/>
                                        </p:tgtEl>
                                        <p:attrNameLst>
                                          <p:attrName>ppt_x</p:attrName>
                                          <p:attrName>ppt_y</p:attrName>
                                        </p:attrNameLst>
                                      </p:cBhvr>
                                      <p:rCtr x="-8767" y="0"/>
                                    </p:animMotion>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2" grpId="1"/>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1C5E95-0D8F-459C-B2CF-1CFCBE49FE56}"/>
              </a:ext>
            </a:extLst>
          </p:cNvPr>
          <p:cNvPicPr>
            <a:picLocks noChangeAspect="1"/>
          </p:cNvPicPr>
          <p:nvPr/>
        </p:nvPicPr>
        <p:blipFill rotWithShape="1">
          <a:blip r:embed="rId2"/>
          <a:srcRect l="1847" t="4685" r="1847" b="5513"/>
          <a:stretch/>
        </p:blipFill>
        <p:spPr>
          <a:xfrm>
            <a:off x="755651" y="1981200"/>
            <a:ext cx="7632700" cy="4111626"/>
          </a:xfrm>
          <a:prstGeom prst="rect">
            <a:avLst/>
          </a:prstGeom>
        </p:spPr>
      </p:pic>
      <p:sp>
        <p:nvSpPr>
          <p:cNvPr id="7" name="Rectangle 6"/>
          <p:cNvSpPr/>
          <p:nvPr/>
        </p:nvSpPr>
        <p:spPr>
          <a:xfrm>
            <a:off x="755650" y="1409407"/>
            <a:ext cx="7632700" cy="422405"/>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Convert these measurements from kilograms to grams.</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Kilograms to 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20">
            <a:extLst>
              <a:ext uri="{FF2B5EF4-FFF2-40B4-BE49-F238E27FC236}">
                <a16:creationId xmlns:a16="http://schemas.microsoft.com/office/drawing/2014/main" xmlns="" id="{5630309D-71C0-4FEA-AC4C-C773F57F113D}"/>
              </a:ext>
            </a:extLst>
          </p:cNvPr>
          <p:cNvGraphicFramePr>
            <a:graphicFrameLocks noGrp="1"/>
          </p:cNvGraphicFramePr>
          <p:nvPr>
            <p:extLst>
              <p:ext uri="{D42A27DB-BD31-4B8C-83A1-F6EECF244321}">
                <p14:modId xmlns:p14="http://schemas.microsoft.com/office/powerpoint/2010/main" val="4063814578"/>
              </p:ext>
            </p:extLst>
          </p:nvPr>
        </p:nvGraphicFramePr>
        <p:xfrm>
          <a:off x="1828800" y="3019822"/>
          <a:ext cx="5486400" cy="2560320"/>
        </p:xfrm>
        <a:graphic>
          <a:graphicData uri="http://schemas.openxmlformats.org/drawingml/2006/table">
            <a:tbl>
              <a:tblPr bandRow="1">
                <a:tableStyleId>{5C22544A-7EE6-4342-B048-85BDC9FD1C3A}</a:tableStyleId>
              </a:tblPr>
              <a:tblGrid>
                <a:gridCol w="2743200">
                  <a:extLst>
                    <a:ext uri="{9D8B030D-6E8A-4147-A177-3AD203B41FA5}">
                      <a16:colId xmlns:a16="http://schemas.microsoft.com/office/drawing/2014/main" xmlns="" val="378584582"/>
                    </a:ext>
                  </a:extLst>
                </a:gridCol>
                <a:gridCol w="2743200">
                  <a:extLst>
                    <a:ext uri="{9D8B030D-6E8A-4147-A177-3AD203B41FA5}">
                      <a16:colId xmlns:a16="http://schemas.microsoft.com/office/drawing/2014/main" xmlns="" val="2420599231"/>
                    </a:ext>
                  </a:extLst>
                </a:gridCol>
              </a:tblGrid>
              <a:tr h="0">
                <a:tc>
                  <a:txBody>
                    <a:bodyPr/>
                    <a:lstStyle/>
                    <a:p>
                      <a:pPr algn="ctr"/>
                      <a:r>
                        <a:rPr lang="en-GB" sz="1800" b="1" dirty="0">
                          <a:solidFill>
                            <a:schemeClr val="bg1"/>
                          </a:solidFill>
                          <a:latin typeface="+mn-lt"/>
                        </a:rPr>
                        <a:t>Kilograms</a:t>
                      </a:r>
                    </a:p>
                  </a:txBody>
                  <a:tcPr anchor="ctr">
                    <a:lnL w="285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GB" sz="1800" b="1" dirty="0">
                          <a:solidFill>
                            <a:schemeClr val="bg1"/>
                          </a:solidFill>
                          <a:latin typeface="+mn-lt"/>
                        </a:rPr>
                        <a:t>Grams</a:t>
                      </a:r>
                    </a:p>
                  </a:txBody>
                  <a:tcPr anchor="ctr">
                    <a:lnL w="12700" cap="flat" cmpd="sng" algn="ctr">
                      <a:no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1123704829"/>
                  </a:ext>
                </a:extLst>
              </a:tr>
              <a:tr h="365760">
                <a:tc>
                  <a:txBody>
                    <a:bodyPr/>
                    <a:lstStyle/>
                    <a:p>
                      <a:pPr algn="ctr"/>
                      <a:r>
                        <a:rPr lang="en-GB" sz="1600" dirty="0">
                          <a:latin typeface="+mn-lt"/>
                          <a:cs typeface="Kalam" panose="02000000000000000000" pitchFamily="2" charset="0"/>
                        </a:rPr>
                        <a:t>4.795kg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2800552"/>
                  </a:ext>
                </a:extLst>
              </a:tr>
              <a:tr h="365760">
                <a:tc>
                  <a:txBody>
                    <a:bodyPr/>
                    <a:lstStyle/>
                    <a:p>
                      <a:pPr algn="ctr"/>
                      <a:r>
                        <a:rPr lang="en-GB" sz="1600" dirty="0">
                          <a:latin typeface="+mn-lt"/>
                          <a:cs typeface="Kalam" panose="02000000000000000000" pitchFamily="2" charset="0"/>
                        </a:rPr>
                        <a:t>6.238kg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370635314"/>
                  </a:ext>
                </a:extLst>
              </a:tr>
              <a:tr h="365760">
                <a:tc>
                  <a:txBody>
                    <a:bodyPr/>
                    <a:lstStyle/>
                    <a:p>
                      <a:pPr algn="ctr"/>
                      <a:r>
                        <a:rPr lang="en-GB" sz="1600" dirty="0">
                          <a:latin typeface="+mn-lt"/>
                          <a:cs typeface="Kalam" panose="02000000000000000000" pitchFamily="2" charset="0"/>
                        </a:rPr>
                        <a:t>15.089kg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493318849"/>
                  </a:ext>
                </a:extLst>
              </a:tr>
              <a:tr h="365760">
                <a:tc>
                  <a:txBody>
                    <a:bodyPr/>
                    <a:lstStyle/>
                    <a:p>
                      <a:pPr algn="ctr"/>
                      <a:r>
                        <a:rPr lang="en-GB" sz="1600" dirty="0">
                          <a:latin typeface="+mn-lt"/>
                          <a:cs typeface="Kalam" panose="02000000000000000000" pitchFamily="2" charset="0"/>
                        </a:rPr>
                        <a:t>3.75kg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32481965"/>
                  </a:ext>
                </a:extLst>
              </a:tr>
              <a:tr h="365760">
                <a:tc>
                  <a:txBody>
                    <a:bodyPr/>
                    <a:lstStyle/>
                    <a:p>
                      <a:pPr algn="ctr"/>
                      <a:r>
                        <a:rPr lang="en-GB" sz="1600" dirty="0">
                          <a:latin typeface="+mn-lt"/>
                          <a:cs typeface="Kalam" panose="02000000000000000000" pitchFamily="2" charset="0"/>
                        </a:rPr>
                        <a:t>12.96kg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03903898"/>
                  </a:ext>
                </a:extLst>
              </a:tr>
              <a:tr h="365760">
                <a:tc>
                  <a:txBody>
                    <a:bodyPr/>
                    <a:lstStyle/>
                    <a:p>
                      <a:pPr algn="ctr"/>
                      <a:r>
                        <a:rPr lang="en-GB" sz="1600" dirty="0">
                          <a:latin typeface="+mn-lt"/>
                          <a:cs typeface="Kalam" panose="02000000000000000000" pitchFamily="2" charset="0"/>
                        </a:rPr>
                        <a:t>14.1kg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05052295"/>
                  </a:ext>
                </a:extLst>
              </a:tr>
            </a:tbl>
          </a:graphicData>
        </a:graphic>
      </p:graphicFrame>
      <p:grpSp>
        <p:nvGrpSpPr>
          <p:cNvPr id="9" name="Group 8">
            <a:extLst>
              <a:ext uri="{FF2B5EF4-FFF2-40B4-BE49-F238E27FC236}">
                <a16:creationId xmlns:a16="http://schemas.microsoft.com/office/drawing/2014/main" xmlns="" id="{8A91C10F-ADCA-4D81-8A1F-6FD2C027AD59}"/>
              </a:ext>
            </a:extLst>
          </p:cNvPr>
          <p:cNvGrpSpPr/>
          <p:nvPr/>
        </p:nvGrpSpPr>
        <p:grpSpPr>
          <a:xfrm>
            <a:off x="5435372" y="3388936"/>
            <a:ext cx="1007007" cy="2191135"/>
            <a:chOff x="5435372" y="3388936"/>
            <a:chExt cx="1007007" cy="2191135"/>
          </a:xfrm>
        </p:grpSpPr>
        <p:sp>
          <p:nvSpPr>
            <p:cNvPr id="22" name="Rectangle 21">
              <a:extLst>
                <a:ext uri="{FF2B5EF4-FFF2-40B4-BE49-F238E27FC236}">
                  <a16:creationId xmlns:a16="http://schemas.microsoft.com/office/drawing/2014/main" xmlns="" id="{A7B9755F-51D8-43CA-9694-8B54C20F5D93}"/>
                </a:ext>
              </a:extLst>
            </p:cNvPr>
            <p:cNvSpPr/>
            <p:nvPr/>
          </p:nvSpPr>
          <p:spPr>
            <a:xfrm>
              <a:off x="5533156" y="3388936"/>
              <a:ext cx="811441" cy="369332"/>
            </a:xfrm>
            <a:prstGeom prst="rect">
              <a:avLst/>
            </a:prstGeom>
          </p:spPr>
          <p:txBody>
            <a:bodyPr wrap="none">
              <a:spAutoFit/>
            </a:bodyPr>
            <a:lstStyle/>
            <a:p>
              <a:pPr algn="ctr"/>
              <a:r>
                <a:rPr lang="en-GB" b="1" dirty="0">
                  <a:solidFill>
                    <a:srgbClr val="00B0F0"/>
                  </a:solidFill>
                  <a:cs typeface="Kalam" panose="02000000000000000000" pitchFamily="2" charset="0"/>
                </a:rPr>
                <a:t>4795g</a:t>
              </a:r>
            </a:p>
          </p:txBody>
        </p:sp>
        <p:sp>
          <p:nvSpPr>
            <p:cNvPr id="23" name="Rectangle 22">
              <a:extLst>
                <a:ext uri="{FF2B5EF4-FFF2-40B4-BE49-F238E27FC236}">
                  <a16:creationId xmlns:a16="http://schemas.microsoft.com/office/drawing/2014/main" xmlns="" id="{1C6DC441-384E-4CE3-8142-E8B2D5885D10}"/>
                </a:ext>
              </a:extLst>
            </p:cNvPr>
            <p:cNvSpPr/>
            <p:nvPr/>
          </p:nvSpPr>
          <p:spPr>
            <a:xfrm>
              <a:off x="5530751" y="3754996"/>
              <a:ext cx="816249" cy="369332"/>
            </a:xfrm>
            <a:prstGeom prst="rect">
              <a:avLst/>
            </a:prstGeom>
          </p:spPr>
          <p:txBody>
            <a:bodyPr wrap="none">
              <a:spAutoFit/>
            </a:bodyPr>
            <a:lstStyle/>
            <a:p>
              <a:pPr algn="ctr"/>
              <a:r>
                <a:rPr lang="en-GB" b="1" dirty="0">
                  <a:solidFill>
                    <a:srgbClr val="00B0F0"/>
                  </a:solidFill>
                  <a:cs typeface="Kalam" panose="02000000000000000000" pitchFamily="2" charset="0"/>
                </a:rPr>
                <a:t>6238g</a:t>
              </a:r>
            </a:p>
          </p:txBody>
        </p:sp>
        <p:sp>
          <p:nvSpPr>
            <p:cNvPr id="33" name="Rectangle 32">
              <a:extLst>
                <a:ext uri="{FF2B5EF4-FFF2-40B4-BE49-F238E27FC236}">
                  <a16:creationId xmlns:a16="http://schemas.microsoft.com/office/drawing/2014/main" xmlns="" id="{5F9C7D1E-D8E8-4304-B711-2DB25A9B96A4}"/>
                </a:ext>
              </a:extLst>
            </p:cNvPr>
            <p:cNvSpPr/>
            <p:nvPr/>
          </p:nvSpPr>
          <p:spPr>
            <a:xfrm>
              <a:off x="5435372" y="4121056"/>
              <a:ext cx="1007007" cy="369332"/>
            </a:xfrm>
            <a:prstGeom prst="rect">
              <a:avLst/>
            </a:prstGeom>
          </p:spPr>
          <p:txBody>
            <a:bodyPr wrap="none">
              <a:spAutoFit/>
            </a:bodyPr>
            <a:lstStyle/>
            <a:p>
              <a:pPr algn="ctr"/>
              <a:r>
                <a:rPr lang="en-GB" b="1" dirty="0">
                  <a:solidFill>
                    <a:srgbClr val="00B0F0"/>
                  </a:solidFill>
                  <a:cs typeface="Kalam" panose="02000000000000000000" pitchFamily="2" charset="0"/>
                </a:rPr>
                <a:t>15 089g</a:t>
              </a:r>
            </a:p>
          </p:txBody>
        </p:sp>
        <p:sp>
          <p:nvSpPr>
            <p:cNvPr id="38" name="Rectangle 37">
              <a:extLst>
                <a:ext uri="{FF2B5EF4-FFF2-40B4-BE49-F238E27FC236}">
                  <a16:creationId xmlns:a16="http://schemas.microsoft.com/office/drawing/2014/main" xmlns="" id="{056E6989-4935-46FF-8167-D028BEF85A3A}"/>
                </a:ext>
              </a:extLst>
            </p:cNvPr>
            <p:cNvSpPr/>
            <p:nvPr/>
          </p:nvSpPr>
          <p:spPr>
            <a:xfrm>
              <a:off x="5530751" y="4487117"/>
              <a:ext cx="816249" cy="369332"/>
            </a:xfrm>
            <a:prstGeom prst="rect">
              <a:avLst/>
            </a:prstGeom>
          </p:spPr>
          <p:txBody>
            <a:bodyPr wrap="none">
              <a:spAutoFit/>
            </a:bodyPr>
            <a:lstStyle/>
            <a:p>
              <a:pPr algn="ctr"/>
              <a:r>
                <a:rPr lang="en-GB" b="1" dirty="0">
                  <a:solidFill>
                    <a:srgbClr val="00B0F0"/>
                  </a:solidFill>
                  <a:cs typeface="Kalam" panose="02000000000000000000" pitchFamily="2" charset="0"/>
                </a:rPr>
                <a:t>3750g</a:t>
              </a:r>
            </a:p>
          </p:txBody>
        </p:sp>
        <p:sp>
          <p:nvSpPr>
            <p:cNvPr id="39" name="Rectangle 38">
              <a:extLst>
                <a:ext uri="{FF2B5EF4-FFF2-40B4-BE49-F238E27FC236}">
                  <a16:creationId xmlns:a16="http://schemas.microsoft.com/office/drawing/2014/main" xmlns="" id="{A8C828A9-9B79-4F8E-8A01-A76ED2F0AA97}"/>
                </a:ext>
              </a:extLst>
            </p:cNvPr>
            <p:cNvSpPr/>
            <p:nvPr/>
          </p:nvSpPr>
          <p:spPr>
            <a:xfrm>
              <a:off x="5440182" y="4844678"/>
              <a:ext cx="997389" cy="369332"/>
            </a:xfrm>
            <a:prstGeom prst="rect">
              <a:avLst/>
            </a:prstGeom>
          </p:spPr>
          <p:txBody>
            <a:bodyPr wrap="none">
              <a:spAutoFit/>
            </a:bodyPr>
            <a:lstStyle/>
            <a:p>
              <a:pPr algn="ctr"/>
              <a:r>
                <a:rPr lang="en-GB" b="1" dirty="0">
                  <a:solidFill>
                    <a:srgbClr val="00B0F0"/>
                  </a:solidFill>
                  <a:cs typeface="Kalam" panose="02000000000000000000" pitchFamily="2" charset="0"/>
                </a:rPr>
                <a:t>12 960g</a:t>
              </a:r>
            </a:p>
          </p:txBody>
        </p:sp>
        <p:sp>
          <p:nvSpPr>
            <p:cNvPr id="41" name="Rectangle 40">
              <a:extLst>
                <a:ext uri="{FF2B5EF4-FFF2-40B4-BE49-F238E27FC236}">
                  <a16:creationId xmlns:a16="http://schemas.microsoft.com/office/drawing/2014/main" xmlns="" id="{CB14CB03-1DBE-4A87-B12C-F95498DFFCB9}"/>
                </a:ext>
              </a:extLst>
            </p:cNvPr>
            <p:cNvSpPr/>
            <p:nvPr/>
          </p:nvSpPr>
          <p:spPr>
            <a:xfrm>
              <a:off x="5440983" y="5210739"/>
              <a:ext cx="995786" cy="369332"/>
            </a:xfrm>
            <a:prstGeom prst="rect">
              <a:avLst/>
            </a:prstGeom>
          </p:spPr>
          <p:txBody>
            <a:bodyPr wrap="none">
              <a:spAutoFit/>
            </a:bodyPr>
            <a:lstStyle/>
            <a:p>
              <a:pPr algn="ctr"/>
              <a:r>
                <a:rPr lang="en-GB" b="1" dirty="0">
                  <a:solidFill>
                    <a:srgbClr val="00B0F0"/>
                  </a:solidFill>
                  <a:cs typeface="Kalam" panose="02000000000000000000" pitchFamily="2" charset="0"/>
                </a:rPr>
                <a:t>14 100g</a:t>
              </a:r>
            </a:p>
          </p:txBody>
        </p:sp>
      </p:grpSp>
    </p:spTree>
    <p:extLst>
      <p:ext uri="{BB962C8B-B14F-4D97-AF65-F5344CB8AC3E}">
        <p14:creationId xmlns:p14="http://schemas.microsoft.com/office/powerpoint/2010/main" val="31230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132D66-62C2-4284-B7AD-357941200FF1}"/>
              </a:ext>
            </a:extLst>
          </p:cNvPr>
          <p:cNvPicPr>
            <a:picLocks noChangeAspect="1"/>
          </p:cNvPicPr>
          <p:nvPr/>
        </p:nvPicPr>
        <p:blipFill rotWithShape="1">
          <a:blip r:embed="rId2"/>
          <a:srcRect l="2187" t="4463" r="5891" b="4558"/>
          <a:stretch/>
        </p:blipFill>
        <p:spPr>
          <a:xfrm>
            <a:off x="755649" y="1977262"/>
            <a:ext cx="7632701" cy="4115564"/>
          </a:xfrm>
          <a:prstGeom prst="rect">
            <a:avLst/>
          </a:prstGeom>
        </p:spPr>
      </p:pic>
      <p:sp>
        <p:nvSpPr>
          <p:cNvPr id="7" name="Rectangle 6"/>
          <p:cNvSpPr/>
          <p:nvPr/>
        </p:nvSpPr>
        <p:spPr>
          <a:xfrm>
            <a:off x="755650" y="1277858"/>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2000g = 2kg</a:t>
            </a:r>
          </a:p>
          <a:p>
            <a:pPr algn="ctr"/>
            <a:r>
              <a:rPr lang="en-GB" altLang="en-US" dirty="0">
                <a:latin typeface="Twinkl" pitchFamily="50" charset="0"/>
                <a:sym typeface="Sassoon Infant Rg" pitchFamily="2" charset="0"/>
              </a:rPr>
              <a:t>What calculation did we do to convert from grams to kilograms?</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Grams to Kilograms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 name="Table 76">
            <a:extLst>
              <a:ext uri="{FF2B5EF4-FFF2-40B4-BE49-F238E27FC236}">
                <a16:creationId xmlns:a16="http://schemas.microsoft.com/office/drawing/2014/main" xmlns="" id="{6BBDAFFA-5A5A-49A8-805B-351057278C35}"/>
              </a:ext>
            </a:extLst>
          </p:cNvPr>
          <p:cNvGraphicFramePr>
            <a:graphicFrameLocks noGrp="1"/>
          </p:cNvGraphicFramePr>
          <p:nvPr>
            <p:extLst>
              <p:ext uri="{D42A27DB-BD31-4B8C-83A1-F6EECF244321}">
                <p14:modId xmlns:p14="http://schemas.microsoft.com/office/powerpoint/2010/main" val="2769892285"/>
              </p:ext>
            </p:extLst>
          </p:nvPr>
        </p:nvGraphicFramePr>
        <p:xfrm>
          <a:off x="3123912" y="3832928"/>
          <a:ext cx="3840480" cy="2071098"/>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xmlns="" val="3862399164"/>
                    </a:ext>
                  </a:extLst>
                </a:gridCol>
                <a:gridCol w="548640">
                  <a:extLst>
                    <a:ext uri="{9D8B030D-6E8A-4147-A177-3AD203B41FA5}">
                      <a16:colId xmlns:a16="http://schemas.microsoft.com/office/drawing/2014/main" xmlns="" val="3699488992"/>
                    </a:ext>
                  </a:extLst>
                </a:gridCol>
                <a:gridCol w="548640">
                  <a:extLst>
                    <a:ext uri="{9D8B030D-6E8A-4147-A177-3AD203B41FA5}">
                      <a16:colId xmlns:a16="http://schemas.microsoft.com/office/drawing/2014/main" xmlns="" val="3940643049"/>
                    </a:ext>
                  </a:extLst>
                </a:gridCol>
                <a:gridCol w="548640">
                  <a:extLst>
                    <a:ext uri="{9D8B030D-6E8A-4147-A177-3AD203B41FA5}">
                      <a16:colId xmlns:a16="http://schemas.microsoft.com/office/drawing/2014/main" xmlns="" val="1482144921"/>
                    </a:ext>
                  </a:extLst>
                </a:gridCol>
                <a:gridCol w="548640">
                  <a:extLst>
                    <a:ext uri="{9D8B030D-6E8A-4147-A177-3AD203B41FA5}">
                      <a16:colId xmlns:a16="http://schemas.microsoft.com/office/drawing/2014/main" xmlns="" val="1156009775"/>
                    </a:ext>
                  </a:extLst>
                </a:gridCol>
                <a:gridCol w="548640">
                  <a:extLst>
                    <a:ext uri="{9D8B030D-6E8A-4147-A177-3AD203B41FA5}">
                      <a16:colId xmlns:a16="http://schemas.microsoft.com/office/drawing/2014/main" xmlns="" val="3724301162"/>
                    </a:ext>
                  </a:extLst>
                </a:gridCol>
                <a:gridCol w="548640">
                  <a:extLst>
                    <a:ext uri="{9D8B030D-6E8A-4147-A177-3AD203B41FA5}">
                      <a16:colId xmlns:a16="http://schemas.microsoft.com/office/drawing/2014/main" xmlns="" val="2369168378"/>
                    </a:ext>
                  </a:extLst>
                </a:gridCol>
              </a:tblGrid>
              <a:tr h="1266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thousands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hundreds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GB" sz="1800" b="0" i="0" dirty="0">
                          <a:latin typeface="+mn-lt"/>
                        </a:rPr>
                        <a:t>tens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800" b="0" i="0" dirty="0">
                          <a:latin typeface="+mn-lt"/>
                        </a:rPr>
                        <a:t>ones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GB" sz="1800" b="0" i="0" dirty="0">
                          <a:latin typeface="+mn-lt"/>
                        </a:rPr>
                        <a:t>tenths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GB" sz="1800" b="0" i="0" dirty="0">
                          <a:latin typeface="+mn-lt"/>
                        </a:rPr>
                        <a:t>hundredths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latin typeface="+mn-lt"/>
                        </a:rPr>
                        <a:t>thousandths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3046382186"/>
                  </a:ext>
                </a:extLst>
              </a:tr>
              <a:tr h="80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65965889"/>
                  </a:ext>
                </a:extLst>
              </a:tr>
            </a:tbl>
          </a:graphicData>
        </a:graphic>
      </p:graphicFrame>
      <p:sp>
        <p:nvSpPr>
          <p:cNvPr id="84" name="Oval 83">
            <a:extLst>
              <a:ext uri="{FF2B5EF4-FFF2-40B4-BE49-F238E27FC236}">
                <a16:creationId xmlns:a16="http://schemas.microsoft.com/office/drawing/2014/main" xmlns="" id="{C2520E24-3DBD-453F-A549-0A411A5746E3}"/>
              </a:ext>
            </a:extLst>
          </p:cNvPr>
          <p:cNvSpPr/>
          <p:nvPr/>
        </p:nvSpPr>
        <p:spPr>
          <a:xfrm>
            <a:off x="5216405" y="5399240"/>
            <a:ext cx="198783" cy="1987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xmlns="" id="{5CD37C01-78B8-47DE-B552-7B200A9948C6}"/>
              </a:ext>
            </a:extLst>
          </p:cNvPr>
          <p:cNvGrpSpPr/>
          <p:nvPr/>
        </p:nvGrpSpPr>
        <p:grpSpPr>
          <a:xfrm>
            <a:off x="3777457" y="5195486"/>
            <a:ext cx="1441850" cy="615553"/>
            <a:chOff x="3305305" y="5194947"/>
            <a:chExt cx="1441850" cy="615553"/>
          </a:xfrm>
        </p:grpSpPr>
        <p:sp>
          <p:nvSpPr>
            <p:cNvPr id="86" name="Rectangle 85">
              <a:extLst>
                <a:ext uri="{FF2B5EF4-FFF2-40B4-BE49-F238E27FC236}">
                  <a16:creationId xmlns:a16="http://schemas.microsoft.com/office/drawing/2014/main" xmlns="" id="{9085EB2E-3B7A-4BB5-81A1-DF1EF5741167}"/>
                </a:ext>
              </a:extLst>
            </p:cNvPr>
            <p:cNvSpPr/>
            <p:nvPr/>
          </p:nvSpPr>
          <p:spPr>
            <a:xfrm>
              <a:off x="3305305"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87" name="Rectangle 86">
              <a:extLst>
                <a:ext uri="{FF2B5EF4-FFF2-40B4-BE49-F238E27FC236}">
                  <a16:creationId xmlns:a16="http://schemas.microsoft.com/office/drawing/2014/main" xmlns="" id="{F5B627AB-9C99-4D0D-AC95-F616EC791C45}"/>
                </a:ext>
              </a:extLst>
            </p:cNvPr>
            <p:cNvSpPr/>
            <p:nvPr/>
          </p:nvSpPr>
          <p:spPr>
            <a:xfrm>
              <a:off x="3860442"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88" name="Rectangle 87">
              <a:extLst>
                <a:ext uri="{FF2B5EF4-FFF2-40B4-BE49-F238E27FC236}">
                  <a16:creationId xmlns:a16="http://schemas.microsoft.com/office/drawing/2014/main" xmlns="" id="{4E1BE385-7F61-47C1-A3CF-5EB12F55D893}"/>
                </a:ext>
              </a:extLst>
            </p:cNvPr>
            <p:cNvSpPr/>
            <p:nvPr/>
          </p:nvSpPr>
          <p:spPr>
            <a:xfrm>
              <a:off x="4423347" y="5194947"/>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grpSp>
      <p:sp>
        <p:nvSpPr>
          <p:cNvPr id="89" name="Rectangle 88">
            <a:extLst>
              <a:ext uri="{FF2B5EF4-FFF2-40B4-BE49-F238E27FC236}">
                <a16:creationId xmlns:a16="http://schemas.microsoft.com/office/drawing/2014/main" xmlns="" id="{768611DA-FB41-4003-8CAD-13693CB2CF87}"/>
              </a:ext>
            </a:extLst>
          </p:cNvPr>
          <p:cNvSpPr/>
          <p:nvPr/>
        </p:nvSpPr>
        <p:spPr>
          <a:xfrm>
            <a:off x="3265271" y="5195486"/>
            <a:ext cx="270908" cy="615553"/>
          </a:xfrm>
          <a:prstGeom prst="rect">
            <a:avLst/>
          </a:prstGeom>
        </p:spPr>
        <p:txBody>
          <a:bodyPr wrap="none" lIns="0" tIns="0" rIns="0" bIns="0">
            <a:spAutoFit/>
          </a:bodyPr>
          <a:lstStyle/>
          <a:p>
            <a:pPr algn="ctr"/>
            <a:r>
              <a:rPr lang="en-GB" altLang="en-US" sz="4000" dirty="0">
                <a:latin typeface="+mj-lt"/>
              </a:rPr>
              <a:t>2</a:t>
            </a:r>
            <a:endParaRPr lang="en-GB" sz="4000" dirty="0">
              <a:latin typeface="+mj-lt"/>
            </a:endParaRPr>
          </a:p>
        </p:txBody>
      </p:sp>
      <p:sp>
        <p:nvSpPr>
          <p:cNvPr id="90" name="Rectangle 89">
            <a:extLst>
              <a:ext uri="{FF2B5EF4-FFF2-40B4-BE49-F238E27FC236}">
                <a16:creationId xmlns:a16="http://schemas.microsoft.com/office/drawing/2014/main" xmlns="" id="{BA8A3BE0-F408-42D1-B0A5-AA1FB61D0980}"/>
              </a:ext>
            </a:extLst>
          </p:cNvPr>
          <p:cNvSpPr/>
          <p:nvPr/>
        </p:nvSpPr>
        <p:spPr>
          <a:xfrm>
            <a:off x="3999092" y="2542460"/>
            <a:ext cx="2192649" cy="422405"/>
          </a:xfrm>
          <a:prstGeom prst="rect">
            <a:avLst/>
          </a:prstGeom>
        </p:spPr>
        <p:txBody>
          <a:bodyPr wrap="square" lIns="0" tIns="72000" rIns="0" bIns="72000">
            <a:spAutoFit/>
          </a:bodyPr>
          <a:lstStyle/>
          <a:p>
            <a:pPr algn="ctr"/>
            <a:r>
              <a:rPr lang="en-GB" b="1" dirty="0">
                <a:solidFill>
                  <a:srgbClr val="0070C0"/>
                </a:solidFill>
              </a:rPr>
              <a:t>2000 ÷ 1000 = 2</a:t>
            </a:r>
          </a:p>
        </p:txBody>
      </p:sp>
      <p:sp>
        <p:nvSpPr>
          <p:cNvPr id="91" name="Rectangle 90">
            <a:extLst>
              <a:ext uri="{FF2B5EF4-FFF2-40B4-BE49-F238E27FC236}">
                <a16:creationId xmlns:a16="http://schemas.microsoft.com/office/drawing/2014/main" xmlns="" id="{2E2A1DDF-FA8E-45C2-8AE3-A5FA421C5D1C}"/>
              </a:ext>
            </a:extLst>
          </p:cNvPr>
          <p:cNvSpPr/>
          <p:nvPr/>
        </p:nvSpPr>
        <p:spPr>
          <a:xfrm>
            <a:off x="2340564" y="2838842"/>
            <a:ext cx="5426580" cy="976403"/>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To convert from kilograms to grams, we divide by 1000 – just like we would divide by 1000 to convert from metres to kilometres.</a:t>
            </a:r>
          </a:p>
        </p:txBody>
      </p:sp>
      <p:sp>
        <p:nvSpPr>
          <p:cNvPr id="92" name="Rectangle 91">
            <a:extLst>
              <a:ext uri="{FF2B5EF4-FFF2-40B4-BE49-F238E27FC236}">
                <a16:creationId xmlns:a16="http://schemas.microsoft.com/office/drawing/2014/main" xmlns="" id="{809FC14A-71F1-44A3-9A22-BE98C5B2593D}"/>
              </a:ext>
            </a:extLst>
          </p:cNvPr>
          <p:cNvSpPr/>
          <p:nvPr/>
        </p:nvSpPr>
        <p:spPr>
          <a:xfrm>
            <a:off x="2336136" y="2827814"/>
            <a:ext cx="542658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We divide by 1000 to convert measurements in grams with decimal numbers in the same way.</a:t>
            </a:r>
          </a:p>
        </p:txBody>
      </p:sp>
      <p:sp>
        <p:nvSpPr>
          <p:cNvPr id="93" name="Rectangle 92">
            <a:extLst>
              <a:ext uri="{FF2B5EF4-FFF2-40B4-BE49-F238E27FC236}">
                <a16:creationId xmlns:a16="http://schemas.microsoft.com/office/drawing/2014/main" xmlns="" id="{C5C36FA6-3876-4BEE-975E-AD5DA55D236A}"/>
              </a:ext>
            </a:extLst>
          </p:cNvPr>
          <p:cNvSpPr/>
          <p:nvPr/>
        </p:nvSpPr>
        <p:spPr>
          <a:xfrm>
            <a:off x="5222502" y="2984603"/>
            <a:ext cx="988060" cy="422405"/>
          </a:xfrm>
          <a:prstGeom prst="rect">
            <a:avLst/>
          </a:prstGeom>
        </p:spPr>
        <p:txBody>
          <a:bodyPr wrap="square" lIns="0" tIns="72000" rIns="0" bIns="72000">
            <a:spAutoFit/>
          </a:bodyPr>
          <a:lstStyle/>
          <a:p>
            <a:r>
              <a:rPr lang="en-GB" b="1" dirty="0">
                <a:solidFill>
                  <a:srgbClr val="0070C0"/>
                </a:solidFill>
              </a:rPr>
              <a:t>3.455kg</a:t>
            </a:r>
          </a:p>
        </p:txBody>
      </p:sp>
      <p:sp>
        <p:nvSpPr>
          <p:cNvPr id="94" name="Rectangle 93">
            <a:extLst>
              <a:ext uri="{FF2B5EF4-FFF2-40B4-BE49-F238E27FC236}">
                <a16:creationId xmlns:a16="http://schemas.microsoft.com/office/drawing/2014/main" xmlns="" id="{38024F4B-210C-43DD-B136-A160D066AF02}"/>
              </a:ext>
            </a:extLst>
          </p:cNvPr>
          <p:cNvSpPr/>
          <p:nvPr/>
        </p:nvSpPr>
        <p:spPr>
          <a:xfrm>
            <a:off x="4177958" y="2984603"/>
            <a:ext cx="988060" cy="422405"/>
          </a:xfrm>
          <a:prstGeom prst="rect">
            <a:avLst/>
          </a:prstGeom>
        </p:spPr>
        <p:txBody>
          <a:bodyPr wrap="square" lIns="0" tIns="72000" rIns="0" bIns="72000">
            <a:spAutoFit/>
          </a:bodyPr>
          <a:lstStyle/>
          <a:p>
            <a:pPr algn="r"/>
            <a:r>
              <a:rPr lang="en-GB" dirty="0"/>
              <a:t>3455g =</a:t>
            </a:r>
          </a:p>
        </p:txBody>
      </p:sp>
      <p:grpSp>
        <p:nvGrpSpPr>
          <p:cNvPr id="115" name="Group 114">
            <a:extLst>
              <a:ext uri="{FF2B5EF4-FFF2-40B4-BE49-F238E27FC236}">
                <a16:creationId xmlns:a16="http://schemas.microsoft.com/office/drawing/2014/main" xmlns="" id="{EAA68F96-77D5-40F2-981F-29C7997F4C03}"/>
              </a:ext>
            </a:extLst>
          </p:cNvPr>
          <p:cNvGrpSpPr/>
          <p:nvPr/>
        </p:nvGrpSpPr>
        <p:grpSpPr>
          <a:xfrm>
            <a:off x="3265271" y="5194762"/>
            <a:ext cx="1917677" cy="615553"/>
            <a:chOff x="2808638" y="5194947"/>
            <a:chExt cx="1917677" cy="615553"/>
          </a:xfrm>
        </p:grpSpPr>
        <p:sp>
          <p:nvSpPr>
            <p:cNvPr id="116" name="Rectangle 115">
              <a:extLst>
                <a:ext uri="{FF2B5EF4-FFF2-40B4-BE49-F238E27FC236}">
                  <a16:creationId xmlns:a16="http://schemas.microsoft.com/office/drawing/2014/main" xmlns="" id="{8A73B9AD-020F-44A8-8A1A-B514D2166BE3}"/>
                </a:ext>
              </a:extLst>
            </p:cNvPr>
            <p:cNvSpPr/>
            <p:nvPr/>
          </p:nvSpPr>
          <p:spPr>
            <a:xfrm>
              <a:off x="3321335" y="5194947"/>
              <a:ext cx="291748" cy="615553"/>
            </a:xfrm>
            <a:prstGeom prst="rect">
              <a:avLst/>
            </a:prstGeom>
          </p:spPr>
          <p:txBody>
            <a:bodyPr wrap="none" lIns="0" tIns="0" rIns="0" bIns="0">
              <a:spAutoFit/>
            </a:bodyPr>
            <a:lstStyle/>
            <a:p>
              <a:pPr algn="ctr"/>
              <a:r>
                <a:rPr lang="en-GB" altLang="en-US" sz="4000" dirty="0">
                  <a:latin typeface="+mj-lt"/>
                </a:rPr>
                <a:t>4</a:t>
              </a:r>
              <a:endParaRPr lang="en-GB" sz="4000" dirty="0">
                <a:latin typeface="+mj-lt"/>
              </a:endParaRPr>
            </a:p>
          </p:txBody>
        </p:sp>
        <p:sp>
          <p:nvSpPr>
            <p:cNvPr id="117" name="Rectangle 116">
              <a:extLst>
                <a:ext uri="{FF2B5EF4-FFF2-40B4-BE49-F238E27FC236}">
                  <a16:creationId xmlns:a16="http://schemas.microsoft.com/office/drawing/2014/main" xmlns="" id="{D3CF4D0E-F559-4DCE-8448-3C38B221F6F4}"/>
                </a:ext>
              </a:extLst>
            </p:cNvPr>
            <p:cNvSpPr/>
            <p:nvPr/>
          </p:nvSpPr>
          <p:spPr>
            <a:xfrm>
              <a:off x="3885288" y="5194947"/>
              <a:ext cx="274114" cy="615553"/>
            </a:xfrm>
            <a:prstGeom prst="rect">
              <a:avLst/>
            </a:prstGeom>
          </p:spPr>
          <p:txBody>
            <a:bodyPr wrap="none" lIns="0" tIns="0" rIns="0" bIns="0">
              <a:spAutoFit/>
            </a:bodyPr>
            <a:lstStyle/>
            <a:p>
              <a:pPr algn="ctr"/>
              <a:r>
                <a:rPr lang="en-GB" altLang="en-US" sz="4000" dirty="0">
                  <a:latin typeface="+mj-lt"/>
                </a:rPr>
                <a:t>5</a:t>
              </a:r>
              <a:endParaRPr lang="en-GB" sz="4000" dirty="0">
                <a:latin typeface="+mj-lt"/>
              </a:endParaRPr>
            </a:p>
          </p:txBody>
        </p:sp>
        <p:sp>
          <p:nvSpPr>
            <p:cNvPr id="118" name="Rectangle 117">
              <a:extLst>
                <a:ext uri="{FF2B5EF4-FFF2-40B4-BE49-F238E27FC236}">
                  <a16:creationId xmlns:a16="http://schemas.microsoft.com/office/drawing/2014/main" xmlns="" id="{156327D7-DBB3-4430-8A88-B78645A82721}"/>
                </a:ext>
              </a:extLst>
            </p:cNvPr>
            <p:cNvSpPr/>
            <p:nvPr/>
          </p:nvSpPr>
          <p:spPr>
            <a:xfrm>
              <a:off x="4444186" y="5194947"/>
              <a:ext cx="282129" cy="615553"/>
            </a:xfrm>
            <a:prstGeom prst="rect">
              <a:avLst/>
            </a:prstGeom>
          </p:spPr>
          <p:txBody>
            <a:bodyPr wrap="none" lIns="0" tIns="0" rIns="0" bIns="0">
              <a:spAutoFit/>
            </a:bodyPr>
            <a:lstStyle/>
            <a:p>
              <a:pPr algn="ctr"/>
              <a:r>
                <a:rPr lang="en-GB" altLang="en-US" sz="4000" dirty="0">
                  <a:latin typeface="+mj-lt"/>
                </a:rPr>
                <a:t>5</a:t>
              </a:r>
              <a:endParaRPr lang="en-GB" sz="4000" dirty="0">
                <a:latin typeface="+mj-lt"/>
              </a:endParaRPr>
            </a:p>
          </p:txBody>
        </p:sp>
        <p:sp>
          <p:nvSpPr>
            <p:cNvPr id="119" name="Rectangle 118">
              <a:extLst>
                <a:ext uri="{FF2B5EF4-FFF2-40B4-BE49-F238E27FC236}">
                  <a16:creationId xmlns:a16="http://schemas.microsoft.com/office/drawing/2014/main" xmlns="" id="{ECB57840-4A9F-4A96-A8AF-63C5E0C64D13}"/>
                </a:ext>
              </a:extLst>
            </p:cNvPr>
            <p:cNvSpPr/>
            <p:nvPr/>
          </p:nvSpPr>
          <p:spPr>
            <a:xfrm>
              <a:off x="2808638" y="5194947"/>
              <a:ext cx="262892" cy="615553"/>
            </a:xfrm>
            <a:prstGeom prst="rect">
              <a:avLst/>
            </a:prstGeom>
          </p:spPr>
          <p:txBody>
            <a:bodyPr wrap="none" lIns="0" tIns="0" rIns="0" bIns="0">
              <a:spAutoFit/>
            </a:bodyPr>
            <a:lstStyle/>
            <a:p>
              <a:pPr algn="ctr"/>
              <a:r>
                <a:rPr lang="en-GB" altLang="en-US" sz="4000" dirty="0">
                  <a:latin typeface="+mj-lt"/>
                </a:rPr>
                <a:t>3</a:t>
              </a:r>
              <a:endParaRPr lang="en-GB" sz="4000" dirty="0">
                <a:latin typeface="+mj-lt"/>
              </a:endParaRPr>
            </a:p>
          </p:txBody>
        </p:sp>
      </p:grpSp>
      <p:sp>
        <p:nvSpPr>
          <p:cNvPr id="120" name="Rectangle 119">
            <a:extLst>
              <a:ext uri="{FF2B5EF4-FFF2-40B4-BE49-F238E27FC236}">
                <a16:creationId xmlns:a16="http://schemas.microsoft.com/office/drawing/2014/main" xmlns="" id="{0700483C-D171-4207-89F8-14FE950F5E21}"/>
              </a:ext>
            </a:extLst>
          </p:cNvPr>
          <p:cNvSpPr/>
          <p:nvPr/>
        </p:nvSpPr>
        <p:spPr>
          <a:xfrm>
            <a:off x="2340564" y="2977341"/>
            <a:ext cx="542658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To divide by 1000, each digit moves</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three places to the right.</a:t>
            </a:r>
          </a:p>
        </p:txBody>
      </p:sp>
    </p:spTree>
    <p:extLst>
      <p:ext uri="{BB962C8B-B14F-4D97-AF65-F5344CB8AC3E}">
        <p14:creationId xmlns:p14="http://schemas.microsoft.com/office/powerpoint/2010/main" val="161811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fade">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1"/>
                                        </p:tgtEl>
                                      </p:cBhvr>
                                    </p:animEffect>
                                    <p:set>
                                      <p:cBhvr>
                                        <p:cTn id="29" dur="1" fill="hold">
                                          <p:stCondLst>
                                            <p:cond delay="499"/>
                                          </p:stCondLst>
                                        </p:cTn>
                                        <p:tgtEl>
                                          <p:spTgt spid="91"/>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500"/>
                                        <p:tgtEl>
                                          <p:spTgt spid="120"/>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5E-6 -4.81481E-6 L 0.18126 -4.81481E-6 " pathEditMode="relative" rAng="0" ptsTypes="AA">
                                      <p:cBhvr>
                                        <p:cTn id="37" dur="2000" fill="hold"/>
                                        <p:tgtEl>
                                          <p:spTgt spid="89"/>
                                        </p:tgtEl>
                                        <p:attrNameLst>
                                          <p:attrName>ppt_x</p:attrName>
                                          <p:attrName>ppt_y</p:attrName>
                                        </p:attrNameLst>
                                      </p:cBhvr>
                                      <p:rCtr x="9063" y="0"/>
                                    </p:animMotion>
                                  </p:childTnLst>
                                </p:cTn>
                              </p:par>
                              <p:par>
                                <p:cTn id="38" presetID="63" presetClass="path" presetSubtype="0" accel="50000" decel="50000" fill="hold" nodeType="withEffect">
                                  <p:stCondLst>
                                    <p:cond delay="0"/>
                                  </p:stCondLst>
                                  <p:childTnLst>
                                    <p:animMotion origin="layout" path="M -3.88889E-6 -4.81481E-6 L 0.18091 -4.81481E-6 " pathEditMode="relative" rAng="0" ptsTypes="AA">
                                      <p:cBhvr>
                                        <p:cTn id="39" dur="2000" fill="hold"/>
                                        <p:tgtEl>
                                          <p:spTgt spid="85"/>
                                        </p:tgtEl>
                                        <p:attrNameLst>
                                          <p:attrName>ppt_x</p:attrName>
                                          <p:attrName>ppt_y</p:attrName>
                                        </p:attrNameLst>
                                      </p:cBhvr>
                                      <p:rCtr x="9045" y="0"/>
                                    </p:animMotion>
                                  </p:childTnLst>
                                </p:cTn>
                              </p:par>
                            </p:childTnLst>
                          </p:cTn>
                        </p:par>
                        <p:par>
                          <p:cTn id="40" fill="hold">
                            <p:stCondLst>
                              <p:cond delay="2000"/>
                            </p:stCondLst>
                            <p:childTnLst>
                              <p:par>
                                <p:cTn id="41" presetID="22" presetClass="exit" presetSubtype="8" fill="hold" nodeType="afterEffect">
                                  <p:stCondLst>
                                    <p:cond delay="0"/>
                                  </p:stCondLst>
                                  <p:childTnLst>
                                    <p:animEffect transition="out" filter="wipe(left)">
                                      <p:cBhvr>
                                        <p:cTn id="42" dur="500"/>
                                        <p:tgtEl>
                                          <p:spTgt spid="85"/>
                                        </p:tgtEl>
                                      </p:cBhvr>
                                    </p:animEffect>
                                    <p:set>
                                      <p:cBhvr>
                                        <p:cTn id="43" dur="1" fill="hold">
                                          <p:stCondLst>
                                            <p:cond delay="499"/>
                                          </p:stCondLst>
                                        </p:cTn>
                                        <p:tgtEl>
                                          <p:spTgt spid="8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0"/>
                                        </p:tgtEl>
                                      </p:cBhvr>
                                    </p:animEffect>
                                    <p:set>
                                      <p:cBhvr>
                                        <p:cTn id="48" dur="1" fill="hold">
                                          <p:stCondLst>
                                            <p:cond delay="499"/>
                                          </p:stCondLst>
                                        </p:cTn>
                                        <p:tgtEl>
                                          <p:spTgt spid="90"/>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9"/>
                                        </p:tgtEl>
                                      </p:cBhvr>
                                    </p:animEffect>
                                    <p:set>
                                      <p:cBhvr>
                                        <p:cTn id="51" dur="1" fill="hold">
                                          <p:stCondLst>
                                            <p:cond delay="499"/>
                                          </p:stCondLst>
                                        </p:cTn>
                                        <p:tgtEl>
                                          <p:spTgt spid="8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5"/>
                                        </p:tgtEl>
                                      </p:cBhvr>
                                    </p:animEffect>
                                    <p:set>
                                      <p:cBhvr>
                                        <p:cTn id="54" dur="1" fill="hold">
                                          <p:stCondLst>
                                            <p:cond delay="499"/>
                                          </p:stCondLst>
                                        </p:cTn>
                                        <p:tgtEl>
                                          <p:spTgt spid="8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0"/>
                                        </p:tgtEl>
                                      </p:cBhvr>
                                    </p:animEffect>
                                    <p:set>
                                      <p:cBhvr>
                                        <p:cTn id="57" dur="1" fill="hold">
                                          <p:stCondLst>
                                            <p:cond delay="499"/>
                                          </p:stCondLst>
                                        </p:cTn>
                                        <p:tgtEl>
                                          <p:spTgt spid="120"/>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fade">
                                      <p:cBhvr>
                                        <p:cTn id="61" dur="500"/>
                                        <p:tgtEl>
                                          <p:spTgt spid="9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3" nodeType="clickEffect">
                                  <p:stCondLst>
                                    <p:cond delay="0"/>
                                  </p:stCondLst>
                                  <p:childTnLst>
                                    <p:animEffect transition="out" filter="fade">
                                      <p:cBhvr>
                                        <p:cTn id="65" dur="500"/>
                                        <p:tgtEl>
                                          <p:spTgt spid="89"/>
                                        </p:tgtEl>
                                      </p:cBhvr>
                                    </p:animEffect>
                                    <p:set>
                                      <p:cBhvr>
                                        <p:cTn id="66" dur="1" fill="hold">
                                          <p:stCondLst>
                                            <p:cond delay="499"/>
                                          </p:stCondLst>
                                        </p:cTn>
                                        <p:tgtEl>
                                          <p:spTgt spid="8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5"/>
                                        </p:tgtEl>
                                      </p:cBhvr>
                                    </p:animEffect>
                                    <p:set>
                                      <p:cBhvr>
                                        <p:cTn id="69" dur="1" fill="hold">
                                          <p:stCondLst>
                                            <p:cond delay="499"/>
                                          </p:stCondLst>
                                        </p:cTn>
                                        <p:tgtEl>
                                          <p:spTgt spid="8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2"/>
                                        </p:tgtEl>
                                      </p:cBhvr>
                                    </p:animEffect>
                                    <p:set>
                                      <p:cBhvr>
                                        <p:cTn id="72" dur="1" fill="hold">
                                          <p:stCondLst>
                                            <p:cond delay="499"/>
                                          </p:stCondLst>
                                        </p:cTn>
                                        <p:tgtEl>
                                          <p:spTgt spid="92"/>
                                        </p:tgtEl>
                                        <p:attrNameLst>
                                          <p:attrName>style.visibility</p:attrName>
                                        </p:attrNameLst>
                                      </p:cBhvr>
                                      <p:to>
                                        <p:strVal val="hidden"/>
                                      </p:to>
                                    </p:se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left)">
                                      <p:cBhvr>
                                        <p:cTn id="76" dur="500"/>
                                        <p:tgtEl>
                                          <p:spTgt spid="94"/>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115"/>
                                        </p:tgtEl>
                                        <p:attrNameLst>
                                          <p:attrName>style.visibility</p:attrName>
                                        </p:attrNameLst>
                                      </p:cBhvr>
                                      <p:to>
                                        <p:strVal val="visible"/>
                                      </p:to>
                                    </p:set>
                                    <p:animEffect transition="in" filter="wipe(left)">
                                      <p:cBhvr>
                                        <p:cTn id="80" dur="500"/>
                                        <p:tgtEl>
                                          <p:spTgt spid="115"/>
                                        </p:tgtEl>
                                      </p:cBhvr>
                                    </p:animEffect>
                                  </p:childTnLst>
                                </p:cTn>
                              </p:par>
                            </p:childTnLst>
                          </p:cTn>
                        </p:par>
                      </p:childTnLst>
                    </p:cTn>
                  </p:par>
                  <p:par>
                    <p:cTn id="81" fill="hold">
                      <p:stCondLst>
                        <p:cond delay="indefinite"/>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8.33333E-7 -4.81481E-6 L 0.18038 -4.81481E-6 " pathEditMode="relative" rAng="0" ptsTypes="AA">
                                      <p:cBhvr>
                                        <p:cTn id="84" dur="2000" fill="hold"/>
                                        <p:tgtEl>
                                          <p:spTgt spid="115"/>
                                        </p:tgtEl>
                                        <p:attrNameLst>
                                          <p:attrName>ppt_x</p:attrName>
                                          <p:attrName>ppt_y</p:attrName>
                                        </p:attrNameLst>
                                      </p:cBhvr>
                                      <p:rCtr x="9010" y="0"/>
                                    </p:animMotion>
                                  </p:childTnLst>
                                </p:cTn>
                              </p:par>
                            </p:childTnLst>
                          </p:cTn>
                        </p:par>
                        <p:par>
                          <p:cTn id="85" fill="hold">
                            <p:stCondLst>
                              <p:cond delay="2000"/>
                            </p:stCondLst>
                            <p:childTnLst>
                              <p:par>
                                <p:cTn id="86" presetID="22" presetClass="entr" presetSubtype="8" fill="hold" grpId="0" nodeType="after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wipe(left)">
                                      <p:cBhvr>
                                        <p:cTn id="8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9" grpId="0"/>
      <p:bldP spid="89" grpId="1"/>
      <p:bldP spid="89" grpId="2"/>
      <p:bldP spid="89" grpId="3"/>
      <p:bldP spid="90" grpId="0"/>
      <p:bldP spid="90" grpId="1"/>
      <p:bldP spid="91" grpId="0"/>
      <p:bldP spid="91" grpId="1"/>
      <p:bldP spid="92" grpId="0"/>
      <p:bldP spid="92" grpId="1"/>
      <p:bldP spid="93" grpId="0"/>
      <p:bldP spid="94" grpId="0"/>
      <p:bldP spid="120" grpId="0"/>
      <p:bldP spid="1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29BAA64-A74F-4372-BE77-D42700FA2A31}"/>
              </a:ext>
            </a:extLst>
          </p:cNvPr>
          <p:cNvPicPr>
            <a:picLocks noChangeAspect="1"/>
          </p:cNvPicPr>
          <p:nvPr/>
        </p:nvPicPr>
        <p:blipFill rotWithShape="1">
          <a:blip r:embed="rId2"/>
          <a:srcRect l="1072" t="2459" r="1347" b="1985"/>
          <a:stretch/>
        </p:blipFill>
        <p:spPr>
          <a:xfrm>
            <a:off x="755649" y="1977261"/>
            <a:ext cx="7632701" cy="4118739"/>
          </a:xfrm>
          <a:prstGeom prst="rect">
            <a:avLst/>
          </a:prstGeom>
        </p:spPr>
      </p:pic>
      <p:sp>
        <p:nvSpPr>
          <p:cNvPr id="7" name="Rectangle 6"/>
          <p:cNvSpPr/>
          <p:nvPr/>
        </p:nvSpPr>
        <p:spPr>
          <a:xfrm>
            <a:off x="755650" y="1277858"/>
            <a:ext cx="7632700" cy="699404"/>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When we have moved the digits, there might be zeros</a:t>
            </a:r>
            <a:br>
              <a:rPr lang="en-GB" altLang="en-US" dirty="0">
                <a:latin typeface="Twinkl" pitchFamily="50" charset="0"/>
                <a:sym typeface="Sassoon Infant Rg" pitchFamily="2" charset="0"/>
              </a:rPr>
            </a:br>
            <a:r>
              <a:rPr lang="en-GB" altLang="en-US" dirty="0">
                <a:latin typeface="Twinkl" pitchFamily="50" charset="0"/>
                <a:sym typeface="Sassoon Infant Rg" pitchFamily="2" charset="0"/>
              </a:rPr>
              <a:t>at the very end of the number after the decimal place…</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Kilograms to 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Table 23">
            <a:extLst>
              <a:ext uri="{FF2B5EF4-FFF2-40B4-BE49-F238E27FC236}">
                <a16:creationId xmlns:a16="http://schemas.microsoft.com/office/drawing/2014/main" xmlns="" id="{8E6184A5-1AF9-46A2-B6AB-DA8F10861FED}"/>
              </a:ext>
            </a:extLst>
          </p:cNvPr>
          <p:cNvGraphicFramePr>
            <a:graphicFrameLocks noGrp="1"/>
          </p:cNvGraphicFramePr>
          <p:nvPr>
            <p:extLst>
              <p:ext uri="{D42A27DB-BD31-4B8C-83A1-F6EECF244321}">
                <p14:modId xmlns:p14="http://schemas.microsoft.com/office/powerpoint/2010/main" val="3254951330"/>
              </p:ext>
            </p:extLst>
          </p:nvPr>
        </p:nvGraphicFramePr>
        <p:xfrm>
          <a:off x="2777256" y="2746393"/>
          <a:ext cx="3840480" cy="2071098"/>
        </p:xfrm>
        <a:graphic>
          <a:graphicData uri="http://schemas.openxmlformats.org/drawingml/2006/table">
            <a:tbl>
              <a:tblPr bandRow="1">
                <a:tableStyleId>{5C22544A-7EE6-4342-B048-85BDC9FD1C3A}</a:tableStyleId>
              </a:tblPr>
              <a:tblGrid>
                <a:gridCol w="548640">
                  <a:extLst>
                    <a:ext uri="{9D8B030D-6E8A-4147-A177-3AD203B41FA5}">
                      <a16:colId xmlns:a16="http://schemas.microsoft.com/office/drawing/2014/main" xmlns="" val="3862399164"/>
                    </a:ext>
                  </a:extLst>
                </a:gridCol>
                <a:gridCol w="548640">
                  <a:extLst>
                    <a:ext uri="{9D8B030D-6E8A-4147-A177-3AD203B41FA5}">
                      <a16:colId xmlns:a16="http://schemas.microsoft.com/office/drawing/2014/main" xmlns="" val="3699488992"/>
                    </a:ext>
                  </a:extLst>
                </a:gridCol>
                <a:gridCol w="548640">
                  <a:extLst>
                    <a:ext uri="{9D8B030D-6E8A-4147-A177-3AD203B41FA5}">
                      <a16:colId xmlns:a16="http://schemas.microsoft.com/office/drawing/2014/main" xmlns="" val="3940643049"/>
                    </a:ext>
                  </a:extLst>
                </a:gridCol>
                <a:gridCol w="548640">
                  <a:extLst>
                    <a:ext uri="{9D8B030D-6E8A-4147-A177-3AD203B41FA5}">
                      <a16:colId xmlns:a16="http://schemas.microsoft.com/office/drawing/2014/main" xmlns="" val="1482144921"/>
                    </a:ext>
                  </a:extLst>
                </a:gridCol>
                <a:gridCol w="548640">
                  <a:extLst>
                    <a:ext uri="{9D8B030D-6E8A-4147-A177-3AD203B41FA5}">
                      <a16:colId xmlns:a16="http://schemas.microsoft.com/office/drawing/2014/main" xmlns="" val="1156009775"/>
                    </a:ext>
                  </a:extLst>
                </a:gridCol>
                <a:gridCol w="548640">
                  <a:extLst>
                    <a:ext uri="{9D8B030D-6E8A-4147-A177-3AD203B41FA5}">
                      <a16:colId xmlns:a16="http://schemas.microsoft.com/office/drawing/2014/main" xmlns="" val="3724301162"/>
                    </a:ext>
                  </a:extLst>
                </a:gridCol>
                <a:gridCol w="548640">
                  <a:extLst>
                    <a:ext uri="{9D8B030D-6E8A-4147-A177-3AD203B41FA5}">
                      <a16:colId xmlns:a16="http://schemas.microsoft.com/office/drawing/2014/main" xmlns="" val="2369168378"/>
                    </a:ext>
                  </a:extLst>
                </a:gridCol>
              </a:tblGrid>
              <a:tr h="1266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thousands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latin typeface="+mn-lt"/>
                          <a:ea typeface="+mn-ea"/>
                          <a:cs typeface="+mn-cs"/>
                        </a:rPr>
                        <a:t>hundreds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GB" sz="1800" b="0" i="0" dirty="0">
                          <a:latin typeface="+mn-lt"/>
                        </a:rPr>
                        <a:t>tens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GB" sz="1800" b="0" i="0" dirty="0">
                          <a:latin typeface="+mn-lt"/>
                        </a:rPr>
                        <a:t>ones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GB" sz="1800" b="0" i="0" dirty="0">
                          <a:latin typeface="+mn-lt"/>
                        </a:rPr>
                        <a:t>tenths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GB" sz="1800" b="0" i="0" dirty="0">
                          <a:latin typeface="+mn-lt"/>
                        </a:rPr>
                        <a:t>hundredths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dirty="0">
                          <a:latin typeface="+mn-lt"/>
                        </a:rPr>
                        <a:t>thousandths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xmlns="" val="3046382186"/>
                  </a:ext>
                </a:extLst>
              </a:tr>
              <a:tr h="804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latin typeface="+mn-lt"/>
                        <a:ea typeface="+mn-ea"/>
                        <a:cs typeface="+mn-cs"/>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i="0" dirty="0">
                        <a:latin typeface="+mn-lt"/>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65965889"/>
                  </a:ext>
                </a:extLst>
              </a:tr>
            </a:tbl>
          </a:graphicData>
        </a:graphic>
      </p:graphicFrame>
      <p:sp>
        <p:nvSpPr>
          <p:cNvPr id="25" name="Oval 24">
            <a:extLst>
              <a:ext uri="{FF2B5EF4-FFF2-40B4-BE49-F238E27FC236}">
                <a16:creationId xmlns:a16="http://schemas.microsoft.com/office/drawing/2014/main" xmlns="" id="{671795AC-A3B7-4D0F-9E6E-0BD3119F328E}"/>
              </a:ext>
            </a:extLst>
          </p:cNvPr>
          <p:cNvSpPr/>
          <p:nvPr/>
        </p:nvSpPr>
        <p:spPr>
          <a:xfrm>
            <a:off x="4869749" y="4312705"/>
            <a:ext cx="198783" cy="1987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xmlns="" id="{882B4CDE-3BCB-4096-B63C-842F87FDA1E7}"/>
              </a:ext>
            </a:extLst>
          </p:cNvPr>
          <p:cNvGrpSpPr/>
          <p:nvPr/>
        </p:nvGrpSpPr>
        <p:grpSpPr>
          <a:xfrm>
            <a:off x="2893351" y="4112207"/>
            <a:ext cx="1390553" cy="615553"/>
            <a:chOff x="3331755" y="5194947"/>
            <a:chExt cx="1390553" cy="615553"/>
          </a:xfrm>
        </p:grpSpPr>
        <p:sp>
          <p:nvSpPr>
            <p:cNvPr id="27" name="Rectangle 26">
              <a:extLst>
                <a:ext uri="{FF2B5EF4-FFF2-40B4-BE49-F238E27FC236}">
                  <a16:creationId xmlns:a16="http://schemas.microsoft.com/office/drawing/2014/main" xmlns="" id="{A7F7BC7B-46BA-48B1-A4F5-136D9FE39EFB}"/>
                </a:ext>
              </a:extLst>
            </p:cNvPr>
            <p:cNvSpPr/>
            <p:nvPr/>
          </p:nvSpPr>
          <p:spPr>
            <a:xfrm>
              <a:off x="3331755" y="5194947"/>
              <a:ext cx="270907" cy="615553"/>
            </a:xfrm>
            <a:prstGeom prst="rect">
              <a:avLst/>
            </a:prstGeom>
          </p:spPr>
          <p:txBody>
            <a:bodyPr wrap="none" lIns="0" tIns="0" rIns="0" bIns="0">
              <a:spAutoFit/>
            </a:bodyPr>
            <a:lstStyle/>
            <a:p>
              <a:pPr algn="ctr"/>
              <a:r>
                <a:rPr lang="en-GB" altLang="en-US" sz="4000" dirty="0">
                  <a:latin typeface="+mj-lt"/>
                </a:rPr>
                <a:t>2</a:t>
              </a:r>
              <a:endParaRPr lang="en-GB" sz="4000" dirty="0">
                <a:latin typeface="+mj-lt"/>
              </a:endParaRPr>
            </a:p>
          </p:txBody>
        </p:sp>
        <p:sp>
          <p:nvSpPr>
            <p:cNvPr id="28" name="Rectangle 27">
              <a:extLst>
                <a:ext uri="{FF2B5EF4-FFF2-40B4-BE49-F238E27FC236}">
                  <a16:creationId xmlns:a16="http://schemas.microsoft.com/office/drawing/2014/main" xmlns="" id="{DCC66D1F-5053-4DF5-A4E1-5AC123B9F89D}"/>
                </a:ext>
              </a:extLst>
            </p:cNvPr>
            <p:cNvSpPr/>
            <p:nvPr/>
          </p:nvSpPr>
          <p:spPr>
            <a:xfrm>
              <a:off x="3876472" y="5194947"/>
              <a:ext cx="291748" cy="615553"/>
            </a:xfrm>
            <a:prstGeom prst="rect">
              <a:avLst/>
            </a:prstGeom>
          </p:spPr>
          <p:txBody>
            <a:bodyPr wrap="none" lIns="0" tIns="0" rIns="0" bIns="0">
              <a:spAutoFit/>
            </a:bodyPr>
            <a:lstStyle/>
            <a:p>
              <a:pPr algn="ctr"/>
              <a:r>
                <a:rPr lang="en-GB" altLang="en-US" sz="4000" dirty="0">
                  <a:latin typeface="+mj-lt"/>
                </a:rPr>
                <a:t>4</a:t>
              </a:r>
              <a:endParaRPr lang="en-GB" sz="4000" dirty="0">
                <a:latin typeface="+mj-lt"/>
              </a:endParaRPr>
            </a:p>
          </p:txBody>
        </p:sp>
        <p:sp>
          <p:nvSpPr>
            <p:cNvPr id="29" name="Rectangle 28">
              <a:extLst>
                <a:ext uri="{FF2B5EF4-FFF2-40B4-BE49-F238E27FC236}">
                  <a16:creationId xmlns:a16="http://schemas.microsoft.com/office/drawing/2014/main" xmlns="" id="{A3C0981D-92B8-496C-9E55-6BBB6B338CE5}"/>
                </a:ext>
              </a:extLst>
            </p:cNvPr>
            <p:cNvSpPr/>
            <p:nvPr/>
          </p:nvSpPr>
          <p:spPr>
            <a:xfrm>
              <a:off x="4448194" y="5194947"/>
              <a:ext cx="274114" cy="615553"/>
            </a:xfrm>
            <a:prstGeom prst="rect">
              <a:avLst/>
            </a:prstGeom>
          </p:spPr>
          <p:txBody>
            <a:bodyPr wrap="none" lIns="0" tIns="0" rIns="0" bIns="0">
              <a:spAutoFit/>
            </a:bodyPr>
            <a:lstStyle/>
            <a:p>
              <a:pPr algn="ctr"/>
              <a:r>
                <a:rPr lang="en-GB" altLang="en-US" sz="4000" dirty="0">
                  <a:latin typeface="+mj-lt"/>
                </a:rPr>
                <a:t>5</a:t>
              </a:r>
              <a:endParaRPr lang="en-GB" sz="4000" dirty="0">
                <a:latin typeface="+mj-lt"/>
              </a:endParaRPr>
            </a:p>
          </p:txBody>
        </p:sp>
      </p:grpSp>
      <p:sp>
        <p:nvSpPr>
          <p:cNvPr id="30" name="Rectangle 29">
            <a:extLst>
              <a:ext uri="{FF2B5EF4-FFF2-40B4-BE49-F238E27FC236}">
                <a16:creationId xmlns:a16="http://schemas.microsoft.com/office/drawing/2014/main" xmlns="" id="{E99971CB-5324-46DC-8820-1227E87CEB66}"/>
              </a:ext>
            </a:extLst>
          </p:cNvPr>
          <p:cNvSpPr/>
          <p:nvPr/>
        </p:nvSpPr>
        <p:spPr>
          <a:xfrm>
            <a:off x="4548843" y="4102149"/>
            <a:ext cx="323807"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31" name="Rectangle 30">
            <a:extLst>
              <a:ext uri="{FF2B5EF4-FFF2-40B4-BE49-F238E27FC236}">
                <a16:creationId xmlns:a16="http://schemas.microsoft.com/office/drawing/2014/main" xmlns="" id="{629D2DBE-AA24-424C-A0FB-E62B916215A1}"/>
              </a:ext>
            </a:extLst>
          </p:cNvPr>
          <p:cNvSpPr/>
          <p:nvPr/>
        </p:nvSpPr>
        <p:spPr>
          <a:xfrm>
            <a:off x="4832814" y="2259935"/>
            <a:ext cx="988060" cy="422405"/>
          </a:xfrm>
          <a:prstGeom prst="rect">
            <a:avLst/>
          </a:prstGeom>
        </p:spPr>
        <p:txBody>
          <a:bodyPr wrap="square" lIns="0" tIns="72000" rIns="0" bIns="72000">
            <a:spAutoFit/>
          </a:bodyPr>
          <a:lstStyle/>
          <a:p>
            <a:r>
              <a:rPr lang="en-GB" b="1" dirty="0">
                <a:solidFill>
                  <a:srgbClr val="0070C0"/>
                </a:solidFill>
              </a:rPr>
              <a:t>2.45kg</a:t>
            </a:r>
          </a:p>
        </p:txBody>
      </p:sp>
      <p:sp>
        <p:nvSpPr>
          <p:cNvPr id="32" name="Rectangle 31">
            <a:extLst>
              <a:ext uri="{FF2B5EF4-FFF2-40B4-BE49-F238E27FC236}">
                <a16:creationId xmlns:a16="http://schemas.microsoft.com/office/drawing/2014/main" xmlns="" id="{7CB860B1-6E86-4A33-8558-6C1C30609F73}"/>
              </a:ext>
            </a:extLst>
          </p:cNvPr>
          <p:cNvSpPr/>
          <p:nvPr/>
        </p:nvSpPr>
        <p:spPr>
          <a:xfrm>
            <a:off x="3777512" y="2259935"/>
            <a:ext cx="988060" cy="422405"/>
          </a:xfrm>
          <a:prstGeom prst="rect">
            <a:avLst/>
          </a:prstGeom>
        </p:spPr>
        <p:txBody>
          <a:bodyPr wrap="square" lIns="0" tIns="72000" rIns="0" bIns="72000">
            <a:spAutoFit/>
          </a:bodyPr>
          <a:lstStyle/>
          <a:p>
            <a:pPr algn="r"/>
            <a:r>
              <a:rPr lang="en-GB" dirty="0"/>
              <a:t>2450g =</a:t>
            </a:r>
          </a:p>
        </p:txBody>
      </p:sp>
      <p:grpSp>
        <p:nvGrpSpPr>
          <p:cNvPr id="4" name="Group 3">
            <a:extLst>
              <a:ext uri="{FF2B5EF4-FFF2-40B4-BE49-F238E27FC236}">
                <a16:creationId xmlns:a16="http://schemas.microsoft.com/office/drawing/2014/main" xmlns="" id="{706CF523-3770-4B50-9782-C9455776E8A6}"/>
              </a:ext>
            </a:extLst>
          </p:cNvPr>
          <p:cNvGrpSpPr/>
          <p:nvPr/>
        </p:nvGrpSpPr>
        <p:grpSpPr>
          <a:xfrm>
            <a:off x="2895306" y="4111847"/>
            <a:ext cx="1916115" cy="615553"/>
            <a:chOff x="4545013" y="6101748"/>
            <a:chExt cx="1916115" cy="615553"/>
          </a:xfrm>
        </p:grpSpPr>
        <p:sp>
          <p:nvSpPr>
            <p:cNvPr id="35" name="Rectangle 34">
              <a:extLst>
                <a:ext uri="{FF2B5EF4-FFF2-40B4-BE49-F238E27FC236}">
                  <a16:creationId xmlns:a16="http://schemas.microsoft.com/office/drawing/2014/main" xmlns="" id="{E96F65D2-1C25-4729-9C85-7ECA35C680F3}"/>
                </a:ext>
              </a:extLst>
            </p:cNvPr>
            <p:cNvSpPr/>
            <p:nvPr/>
          </p:nvSpPr>
          <p:spPr>
            <a:xfrm>
              <a:off x="5611360" y="6101748"/>
              <a:ext cx="323808" cy="615553"/>
            </a:xfrm>
            <a:prstGeom prst="rect">
              <a:avLst/>
            </a:prstGeom>
          </p:spPr>
          <p:txBody>
            <a:bodyPr wrap="none" lIns="0" tIns="0" rIns="0" bIns="0">
              <a:spAutoFit/>
            </a:bodyPr>
            <a:lstStyle/>
            <a:p>
              <a:pPr algn="ctr"/>
              <a:r>
                <a:rPr lang="en-GB" altLang="en-US" sz="4000" dirty="0">
                  <a:latin typeface="+mj-lt"/>
                </a:rPr>
                <a:t>0</a:t>
              </a:r>
              <a:endParaRPr lang="en-GB" sz="4000" dirty="0">
                <a:latin typeface="+mj-lt"/>
              </a:endParaRPr>
            </a:p>
          </p:txBody>
        </p:sp>
        <p:sp>
          <p:nvSpPr>
            <p:cNvPr id="36" name="Rectangle 35">
              <a:extLst>
                <a:ext uri="{FF2B5EF4-FFF2-40B4-BE49-F238E27FC236}">
                  <a16:creationId xmlns:a16="http://schemas.microsoft.com/office/drawing/2014/main" xmlns="" id="{32AA96DD-F63F-495D-A78F-7D01AEDDD4D4}"/>
                </a:ext>
              </a:extLst>
            </p:cNvPr>
            <p:cNvSpPr/>
            <p:nvPr/>
          </p:nvSpPr>
          <p:spPr>
            <a:xfrm>
              <a:off x="6187014" y="6101748"/>
              <a:ext cx="274114" cy="615553"/>
            </a:xfrm>
            <a:prstGeom prst="rect">
              <a:avLst/>
            </a:prstGeom>
          </p:spPr>
          <p:txBody>
            <a:bodyPr wrap="none" lIns="0" tIns="0" rIns="0" bIns="0">
              <a:spAutoFit/>
            </a:bodyPr>
            <a:lstStyle/>
            <a:p>
              <a:pPr algn="ctr"/>
              <a:r>
                <a:rPr lang="en-GB" altLang="en-US" sz="4000" dirty="0">
                  <a:latin typeface="+mj-lt"/>
                </a:rPr>
                <a:t>5</a:t>
              </a:r>
              <a:endParaRPr lang="en-GB" sz="4000" dirty="0">
                <a:latin typeface="+mj-lt"/>
              </a:endParaRPr>
            </a:p>
          </p:txBody>
        </p:sp>
        <p:sp>
          <p:nvSpPr>
            <p:cNvPr id="34" name="Rectangle 33">
              <a:extLst>
                <a:ext uri="{FF2B5EF4-FFF2-40B4-BE49-F238E27FC236}">
                  <a16:creationId xmlns:a16="http://schemas.microsoft.com/office/drawing/2014/main" xmlns="" id="{8E7098A4-B16C-4DF9-AB6A-7D9E21EE8886}"/>
                </a:ext>
              </a:extLst>
            </p:cNvPr>
            <p:cNvSpPr/>
            <p:nvPr/>
          </p:nvSpPr>
          <p:spPr>
            <a:xfrm>
              <a:off x="5067767" y="6101748"/>
              <a:ext cx="291747" cy="615553"/>
            </a:xfrm>
            <a:prstGeom prst="rect">
              <a:avLst/>
            </a:prstGeom>
          </p:spPr>
          <p:txBody>
            <a:bodyPr wrap="none" lIns="0" tIns="0" rIns="0" bIns="0">
              <a:spAutoFit/>
            </a:bodyPr>
            <a:lstStyle/>
            <a:p>
              <a:pPr algn="ctr"/>
              <a:r>
                <a:rPr lang="en-GB" altLang="en-US" sz="4000" dirty="0">
                  <a:latin typeface="+mj-lt"/>
                </a:rPr>
                <a:t>4</a:t>
              </a:r>
              <a:endParaRPr lang="en-GB" sz="4000" dirty="0">
                <a:latin typeface="+mj-lt"/>
              </a:endParaRPr>
            </a:p>
          </p:txBody>
        </p:sp>
        <p:sp>
          <p:nvSpPr>
            <p:cNvPr id="37" name="Rectangle 36">
              <a:extLst>
                <a:ext uri="{FF2B5EF4-FFF2-40B4-BE49-F238E27FC236}">
                  <a16:creationId xmlns:a16="http://schemas.microsoft.com/office/drawing/2014/main" xmlns="" id="{DF209541-F8E8-426D-B412-E73F6D8562A7}"/>
                </a:ext>
              </a:extLst>
            </p:cNvPr>
            <p:cNvSpPr/>
            <p:nvPr/>
          </p:nvSpPr>
          <p:spPr>
            <a:xfrm>
              <a:off x="4545013" y="6101748"/>
              <a:ext cx="270908" cy="615553"/>
            </a:xfrm>
            <a:prstGeom prst="rect">
              <a:avLst/>
            </a:prstGeom>
          </p:spPr>
          <p:txBody>
            <a:bodyPr wrap="none" lIns="0" tIns="0" rIns="0" bIns="0">
              <a:spAutoFit/>
            </a:bodyPr>
            <a:lstStyle/>
            <a:p>
              <a:pPr algn="ctr"/>
              <a:r>
                <a:rPr lang="en-GB" altLang="en-US" sz="4000" dirty="0">
                  <a:latin typeface="+mj-lt"/>
                </a:rPr>
                <a:t>2</a:t>
              </a:r>
              <a:endParaRPr lang="en-GB" sz="4000" dirty="0">
                <a:latin typeface="+mj-lt"/>
              </a:endParaRPr>
            </a:p>
          </p:txBody>
        </p:sp>
      </p:grpSp>
      <p:sp>
        <p:nvSpPr>
          <p:cNvPr id="45" name="Rectangle 44">
            <a:extLst>
              <a:ext uri="{FF2B5EF4-FFF2-40B4-BE49-F238E27FC236}">
                <a16:creationId xmlns:a16="http://schemas.microsoft.com/office/drawing/2014/main" xmlns="" id="{A6389902-C89C-43E4-9281-60F97D5ACF52}"/>
              </a:ext>
            </a:extLst>
          </p:cNvPr>
          <p:cNvSpPr/>
          <p:nvPr/>
        </p:nvSpPr>
        <p:spPr>
          <a:xfrm>
            <a:off x="4832814" y="2259935"/>
            <a:ext cx="988060" cy="422405"/>
          </a:xfrm>
          <a:prstGeom prst="rect">
            <a:avLst/>
          </a:prstGeom>
        </p:spPr>
        <p:txBody>
          <a:bodyPr wrap="square" lIns="0" tIns="72000" rIns="0" bIns="72000">
            <a:spAutoFit/>
          </a:bodyPr>
          <a:lstStyle/>
          <a:p>
            <a:r>
              <a:rPr lang="en-GB" b="1" dirty="0">
                <a:solidFill>
                  <a:srgbClr val="0070C0"/>
                </a:solidFill>
              </a:rPr>
              <a:t>2.405kg</a:t>
            </a:r>
          </a:p>
        </p:txBody>
      </p:sp>
      <p:sp>
        <p:nvSpPr>
          <p:cNvPr id="46" name="Rectangle 45">
            <a:extLst>
              <a:ext uri="{FF2B5EF4-FFF2-40B4-BE49-F238E27FC236}">
                <a16:creationId xmlns:a16="http://schemas.microsoft.com/office/drawing/2014/main" xmlns="" id="{53C6B7A7-D60E-4205-9C51-EDC0DBB74F02}"/>
              </a:ext>
            </a:extLst>
          </p:cNvPr>
          <p:cNvSpPr/>
          <p:nvPr/>
        </p:nvSpPr>
        <p:spPr>
          <a:xfrm>
            <a:off x="3777512" y="2259935"/>
            <a:ext cx="988060" cy="422405"/>
          </a:xfrm>
          <a:prstGeom prst="rect">
            <a:avLst/>
          </a:prstGeom>
        </p:spPr>
        <p:txBody>
          <a:bodyPr wrap="square" lIns="0" tIns="72000" rIns="0" bIns="72000">
            <a:spAutoFit/>
          </a:bodyPr>
          <a:lstStyle/>
          <a:p>
            <a:pPr algn="r"/>
            <a:r>
              <a:rPr lang="en-GB" dirty="0"/>
              <a:t> 2405g =</a:t>
            </a:r>
          </a:p>
        </p:txBody>
      </p:sp>
      <p:sp>
        <p:nvSpPr>
          <p:cNvPr id="33" name="Rectangle 32">
            <a:extLst>
              <a:ext uri="{FF2B5EF4-FFF2-40B4-BE49-F238E27FC236}">
                <a16:creationId xmlns:a16="http://schemas.microsoft.com/office/drawing/2014/main" xmlns="" id="{B35C5E44-4B30-4DA8-B104-4384A11F0892}"/>
              </a:ext>
            </a:extLst>
          </p:cNvPr>
          <p:cNvSpPr/>
          <p:nvPr/>
        </p:nvSpPr>
        <p:spPr>
          <a:xfrm>
            <a:off x="2618761" y="4806515"/>
            <a:ext cx="4111205" cy="976403"/>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In this measurement, we do include the zero after the decimal place as there is another digit after it.</a:t>
            </a:r>
          </a:p>
        </p:txBody>
      </p:sp>
      <p:sp>
        <p:nvSpPr>
          <p:cNvPr id="38" name="Rectangle 37">
            <a:extLst>
              <a:ext uri="{FF2B5EF4-FFF2-40B4-BE49-F238E27FC236}">
                <a16:creationId xmlns:a16="http://schemas.microsoft.com/office/drawing/2014/main" xmlns="" id="{05C300A0-6E79-4688-81D1-63CAC7720CA7}"/>
              </a:ext>
            </a:extLst>
          </p:cNvPr>
          <p:cNvSpPr/>
          <p:nvPr/>
        </p:nvSpPr>
        <p:spPr>
          <a:xfrm>
            <a:off x="755650" y="1416358"/>
            <a:ext cx="7632700" cy="422405"/>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 They have no value so we do not need to write them.</a:t>
            </a:r>
          </a:p>
        </p:txBody>
      </p:sp>
    </p:spTree>
    <p:extLst>
      <p:ext uri="{BB962C8B-B14F-4D97-AF65-F5344CB8AC3E}">
        <p14:creationId xmlns:p14="http://schemas.microsoft.com/office/powerpoint/2010/main" val="207352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72222E-6 -4.44444E-6 L 0.18125 -4.44444E-6 " pathEditMode="relative" rAng="0" ptsTypes="AA">
                                      <p:cBhvr>
                                        <p:cTn id="27" dur="2000" fill="hold"/>
                                        <p:tgtEl>
                                          <p:spTgt spid="26"/>
                                        </p:tgtEl>
                                        <p:attrNameLst>
                                          <p:attrName>ppt_x</p:attrName>
                                          <p:attrName>ppt_y</p:attrName>
                                        </p:attrNameLst>
                                      </p:cBhvr>
                                      <p:rCtr x="9063" y="0"/>
                                    </p:animMotion>
                                  </p:childTnLst>
                                </p:cTn>
                              </p:par>
                              <p:par>
                                <p:cTn id="28" presetID="63" presetClass="path" presetSubtype="0" accel="50000" decel="50000" fill="hold" grpId="2" nodeType="withEffect">
                                  <p:stCondLst>
                                    <p:cond delay="0"/>
                                  </p:stCondLst>
                                  <p:childTnLst>
                                    <p:animMotion origin="layout" path="M -4.16667E-6 4.44444E-6 L 0.17848 4.44444E-6 " pathEditMode="relative" rAng="0" ptsTypes="AA">
                                      <p:cBhvr>
                                        <p:cTn id="29" dur="2000" fill="hold"/>
                                        <p:tgtEl>
                                          <p:spTgt spid="30"/>
                                        </p:tgtEl>
                                        <p:attrNameLst>
                                          <p:attrName>ppt_x</p:attrName>
                                          <p:attrName>ppt_y</p:attrName>
                                        </p:attrNameLst>
                                      </p:cBhvr>
                                      <p:rCtr x="8924" y="0"/>
                                    </p:animMotion>
                                  </p:childTnLst>
                                </p:cTn>
                              </p:par>
                            </p:childTnLst>
                          </p:cTn>
                        </p:par>
                        <p:par>
                          <p:cTn id="30" fill="hold">
                            <p:stCondLst>
                              <p:cond delay="2000"/>
                            </p:stCondLst>
                            <p:childTnLst>
                              <p:par>
                                <p:cTn id="31" presetID="22" presetClass="exit" presetSubtype="8" fill="hold" grpId="3" nodeType="afterEffect">
                                  <p:stCondLst>
                                    <p:cond delay="0"/>
                                  </p:stCondLst>
                                  <p:childTnLst>
                                    <p:animEffect transition="out" filter="wipe(left)">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2"/>
                                        </p:tgtEl>
                                      </p:cBhvr>
                                    </p:animEffect>
                                    <p:set>
                                      <p:cBhvr>
                                        <p:cTn id="42" dur="1" fill="hold">
                                          <p:stCondLst>
                                            <p:cond delay="499"/>
                                          </p:stCondLst>
                                        </p:cTn>
                                        <p:tgtEl>
                                          <p:spTgt spid="3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8"/>
                                        </p:tgtEl>
                                      </p:cBhvr>
                                    </p:animEffect>
                                    <p:set>
                                      <p:cBhvr>
                                        <p:cTn id="54" dur="1" fill="hold">
                                          <p:stCondLst>
                                            <p:cond delay="499"/>
                                          </p:stCondLst>
                                        </p:cTn>
                                        <p:tgtEl>
                                          <p:spTgt spid="38"/>
                                        </p:tgtEl>
                                        <p:attrNameLst>
                                          <p:attrName>style.visibility</p:attrName>
                                        </p:attrNameLst>
                                      </p:cBhvr>
                                      <p:to>
                                        <p:strVal val="hidden"/>
                                      </p:to>
                                    </p:se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left)">
                                      <p:cBhvr>
                                        <p:cTn id="58" dur="500"/>
                                        <p:tgtEl>
                                          <p:spTgt spid="46"/>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4.16667E-6 -4.44444E-6 L 0.18073 -4.44444E-6 " pathEditMode="relative" rAng="0" ptsTypes="AA">
                                      <p:cBhvr>
                                        <p:cTn id="66" dur="2000" fill="hold"/>
                                        <p:tgtEl>
                                          <p:spTgt spid="4"/>
                                        </p:tgtEl>
                                        <p:attrNameLst>
                                          <p:attrName>ppt_x</p:attrName>
                                          <p:attrName>ppt_y</p:attrName>
                                        </p:attrNameLst>
                                      </p:cBhvr>
                                      <p:rCtr x="9028" y="0"/>
                                    </p:animMotion>
                                  </p:childTnLst>
                                </p:cTn>
                              </p:par>
                            </p:childTnLst>
                          </p:cTn>
                        </p:par>
                        <p:par>
                          <p:cTn id="67" fill="hold">
                            <p:stCondLst>
                              <p:cond delay="2000"/>
                            </p:stCondLst>
                            <p:childTnLst>
                              <p:par>
                                <p:cTn id="68" presetID="22" presetClass="entr" presetSubtype="8"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left)">
                                      <p:cBhvr>
                                        <p:cTn id="70" dur="500"/>
                                        <p:tgtEl>
                                          <p:spTgt spid="45"/>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p:bldP spid="30" grpId="1"/>
      <p:bldP spid="30" grpId="2"/>
      <p:bldP spid="30" grpId="3"/>
      <p:bldP spid="31" grpId="0"/>
      <p:bldP spid="31" grpId="1"/>
      <p:bldP spid="32" grpId="0"/>
      <p:bldP spid="32" grpId="1"/>
      <p:bldP spid="45" grpId="0"/>
      <p:bldP spid="46" grpId="0"/>
      <p:bldP spid="33" grpId="0"/>
      <p:bldP spid="38"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FA1850-F19B-4273-A0AA-C7BAA2DBD0E1}"/>
              </a:ext>
            </a:extLst>
          </p:cNvPr>
          <p:cNvPicPr>
            <a:picLocks noChangeAspect="1"/>
          </p:cNvPicPr>
          <p:nvPr/>
        </p:nvPicPr>
        <p:blipFill rotWithShape="1">
          <a:blip r:embed="rId2"/>
          <a:srcRect b="1408"/>
          <a:stretch/>
        </p:blipFill>
        <p:spPr>
          <a:xfrm>
            <a:off x="752525" y="1981200"/>
            <a:ext cx="7638950" cy="4114800"/>
          </a:xfrm>
          <a:prstGeom prst="rect">
            <a:avLst/>
          </a:prstGeom>
        </p:spPr>
      </p:pic>
      <p:sp>
        <p:nvSpPr>
          <p:cNvPr id="7" name="Rectangle 6"/>
          <p:cNvSpPr/>
          <p:nvPr/>
        </p:nvSpPr>
        <p:spPr>
          <a:xfrm>
            <a:off x="755650" y="1409407"/>
            <a:ext cx="7632700" cy="422405"/>
          </a:xfrm>
          <a:prstGeom prst="rect">
            <a:avLst/>
          </a:prstGeom>
        </p:spPr>
        <p:txBody>
          <a:bodyPr wrap="square" lIns="0" tIns="72000" rIns="0" bIns="72000">
            <a:spAutoFit/>
          </a:bodyPr>
          <a:lstStyle/>
          <a:p>
            <a:pPr algn="ctr"/>
            <a:r>
              <a:rPr lang="en-GB" altLang="en-US" dirty="0">
                <a:latin typeface="Twinkl" pitchFamily="50" charset="0"/>
                <a:sym typeface="Sassoon Infant Rg" pitchFamily="2" charset="0"/>
              </a:rPr>
              <a:t>Convert these measurements from grams to kilograms.</a:t>
            </a:r>
          </a:p>
        </p:txBody>
      </p:sp>
      <p:sp>
        <p:nvSpPr>
          <p:cNvPr id="8" name="Rectangle 7"/>
          <p:cNvSpPr/>
          <p:nvPr/>
        </p:nvSpPr>
        <p:spPr>
          <a:xfrm>
            <a:off x="1507060" y="829132"/>
            <a:ext cx="6129883" cy="430887"/>
          </a:xfrm>
          <a:prstGeom prst="rect">
            <a:avLst/>
          </a:prstGeom>
        </p:spPr>
        <p:txBody>
          <a:bodyPr wrap="none" lIns="0" tIns="0" rIns="0" bIns="0">
            <a:spAutoFit/>
          </a:bodyPr>
          <a:lstStyle/>
          <a:p>
            <a:pPr algn="ctr"/>
            <a:r>
              <a:rPr lang="en-GB" altLang="en-US" sz="2700" b="1" dirty="0"/>
              <a:t>Converting From Grams to Kilograms</a:t>
            </a:r>
            <a:endParaRPr lang="en-GB" sz="2700" b="1" dirty="0"/>
          </a:p>
        </p:txBody>
      </p:sp>
      <p:pic>
        <p:nvPicPr>
          <p:cNvPr id="68" name="Whole Class">
            <a:extLst>
              <a:ext uri="{FF2B5EF4-FFF2-40B4-BE49-F238E27FC236}">
                <a16:creationId xmlns:a16="http://schemas.microsoft.com/office/drawing/2014/main" xmlns="" id="{37B56EE8-F02C-4EDF-BB98-00FFCF1981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20">
            <a:extLst>
              <a:ext uri="{FF2B5EF4-FFF2-40B4-BE49-F238E27FC236}">
                <a16:creationId xmlns:a16="http://schemas.microsoft.com/office/drawing/2014/main" xmlns="" id="{5630309D-71C0-4FEA-AC4C-C773F57F113D}"/>
              </a:ext>
            </a:extLst>
          </p:cNvPr>
          <p:cNvGraphicFramePr>
            <a:graphicFrameLocks noGrp="1"/>
          </p:cNvGraphicFramePr>
          <p:nvPr>
            <p:extLst>
              <p:ext uri="{D42A27DB-BD31-4B8C-83A1-F6EECF244321}">
                <p14:modId xmlns:p14="http://schemas.microsoft.com/office/powerpoint/2010/main" val="2752883785"/>
              </p:ext>
            </p:extLst>
          </p:nvPr>
        </p:nvGraphicFramePr>
        <p:xfrm>
          <a:off x="1828800" y="3019822"/>
          <a:ext cx="5486400" cy="2560320"/>
        </p:xfrm>
        <a:graphic>
          <a:graphicData uri="http://schemas.openxmlformats.org/drawingml/2006/table">
            <a:tbl>
              <a:tblPr bandRow="1">
                <a:tableStyleId>{5C22544A-7EE6-4342-B048-85BDC9FD1C3A}</a:tableStyleId>
              </a:tblPr>
              <a:tblGrid>
                <a:gridCol w="2743200">
                  <a:extLst>
                    <a:ext uri="{9D8B030D-6E8A-4147-A177-3AD203B41FA5}">
                      <a16:colId xmlns:a16="http://schemas.microsoft.com/office/drawing/2014/main" xmlns="" val="378584582"/>
                    </a:ext>
                  </a:extLst>
                </a:gridCol>
                <a:gridCol w="2743200">
                  <a:extLst>
                    <a:ext uri="{9D8B030D-6E8A-4147-A177-3AD203B41FA5}">
                      <a16:colId xmlns:a16="http://schemas.microsoft.com/office/drawing/2014/main" xmlns="" val="2420599231"/>
                    </a:ext>
                  </a:extLst>
                </a:gridCol>
              </a:tblGrid>
              <a:tr h="0">
                <a:tc>
                  <a:txBody>
                    <a:bodyPr/>
                    <a:lstStyle/>
                    <a:p>
                      <a:pPr algn="ctr"/>
                      <a:r>
                        <a:rPr lang="en-GB" sz="1800" b="1" dirty="0">
                          <a:solidFill>
                            <a:schemeClr val="bg1"/>
                          </a:solidFill>
                          <a:latin typeface="+mn-lt"/>
                        </a:rPr>
                        <a:t>Grams</a:t>
                      </a:r>
                    </a:p>
                  </a:txBody>
                  <a:tcPr anchor="ctr">
                    <a:lnL w="285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GB" sz="1800" b="1" dirty="0">
                          <a:solidFill>
                            <a:schemeClr val="bg1"/>
                          </a:solidFill>
                          <a:latin typeface="+mn-lt"/>
                        </a:rPr>
                        <a:t>Kilograms</a:t>
                      </a:r>
                    </a:p>
                  </a:txBody>
                  <a:tcPr anchor="ctr">
                    <a:lnL w="12700" cap="flat" cmpd="sng" algn="ctr">
                      <a:no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xmlns="" val="1123704829"/>
                  </a:ext>
                </a:extLst>
              </a:tr>
              <a:tr h="365760">
                <a:tc>
                  <a:txBody>
                    <a:bodyPr/>
                    <a:lstStyle/>
                    <a:p>
                      <a:pPr algn="ctr"/>
                      <a:r>
                        <a:rPr lang="en-GB" dirty="0"/>
                        <a:t>3467g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22800552"/>
                  </a:ext>
                </a:extLst>
              </a:tr>
              <a:tr h="365760">
                <a:tc>
                  <a:txBody>
                    <a:bodyPr/>
                    <a:lstStyle/>
                    <a:p>
                      <a:pPr algn="ctr"/>
                      <a:r>
                        <a:rPr lang="en-GB" dirty="0"/>
                        <a:t>2119g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370635314"/>
                  </a:ext>
                </a:extLst>
              </a:tr>
              <a:tr h="365760">
                <a:tc>
                  <a:txBody>
                    <a:bodyPr/>
                    <a:lstStyle/>
                    <a:p>
                      <a:pPr algn="ctr"/>
                      <a:r>
                        <a:rPr lang="en-GB" dirty="0"/>
                        <a:t>5008g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493318849"/>
                  </a:ext>
                </a:extLst>
              </a:tr>
              <a:tr h="365760">
                <a:tc>
                  <a:txBody>
                    <a:bodyPr/>
                    <a:lstStyle/>
                    <a:p>
                      <a:pPr algn="ctr"/>
                      <a:r>
                        <a:rPr lang="en-GB" dirty="0"/>
                        <a:t>1250g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32481965"/>
                  </a:ext>
                </a:extLst>
              </a:tr>
              <a:tr h="365760">
                <a:tc>
                  <a:txBody>
                    <a:bodyPr/>
                    <a:lstStyle/>
                    <a:p>
                      <a:pPr algn="ctr"/>
                      <a:r>
                        <a:rPr lang="en-GB" dirty="0"/>
                        <a:t>13 880g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03903898"/>
                  </a:ext>
                </a:extLst>
              </a:tr>
              <a:tr h="365760">
                <a:tc>
                  <a:txBody>
                    <a:bodyPr/>
                    <a:lstStyle/>
                    <a:p>
                      <a:pPr algn="ctr"/>
                      <a:r>
                        <a:rPr lang="en-GB" dirty="0"/>
                        <a:t>12 500g</a:t>
                      </a: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600" dirty="0">
                        <a:latin typeface="+mn-lt"/>
                        <a:cs typeface="Kalam" panose="02000000000000000000" pitchFamily="2" charset="0"/>
                      </a:endParaRPr>
                    </a:p>
                  </a:txBody>
                  <a:tcP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05052295"/>
                  </a:ext>
                </a:extLst>
              </a:tr>
            </a:tbl>
          </a:graphicData>
        </a:graphic>
      </p:graphicFrame>
      <p:grpSp>
        <p:nvGrpSpPr>
          <p:cNvPr id="9" name="Group 8">
            <a:extLst>
              <a:ext uri="{FF2B5EF4-FFF2-40B4-BE49-F238E27FC236}">
                <a16:creationId xmlns:a16="http://schemas.microsoft.com/office/drawing/2014/main" xmlns="" id="{8A91C10F-ADCA-4D81-8A1F-6FD2C027AD59}"/>
              </a:ext>
            </a:extLst>
          </p:cNvPr>
          <p:cNvGrpSpPr/>
          <p:nvPr/>
        </p:nvGrpSpPr>
        <p:grpSpPr>
          <a:xfrm>
            <a:off x="5412128" y="3388936"/>
            <a:ext cx="1053495" cy="2191135"/>
            <a:chOff x="5412128" y="3388936"/>
            <a:chExt cx="1053495" cy="2191135"/>
          </a:xfrm>
        </p:grpSpPr>
        <p:sp>
          <p:nvSpPr>
            <p:cNvPr id="22" name="Rectangle 21">
              <a:extLst>
                <a:ext uri="{FF2B5EF4-FFF2-40B4-BE49-F238E27FC236}">
                  <a16:creationId xmlns:a16="http://schemas.microsoft.com/office/drawing/2014/main" xmlns="" id="{A7B9755F-51D8-43CA-9694-8B54C20F5D93}"/>
                </a:ext>
              </a:extLst>
            </p:cNvPr>
            <p:cNvSpPr/>
            <p:nvPr/>
          </p:nvSpPr>
          <p:spPr>
            <a:xfrm>
              <a:off x="5440182" y="3388936"/>
              <a:ext cx="997389" cy="369332"/>
            </a:xfrm>
            <a:prstGeom prst="rect">
              <a:avLst/>
            </a:prstGeom>
          </p:spPr>
          <p:txBody>
            <a:bodyPr wrap="none">
              <a:spAutoFit/>
            </a:bodyPr>
            <a:lstStyle/>
            <a:p>
              <a:pPr algn="ctr"/>
              <a:r>
                <a:rPr lang="en-GB" b="1" dirty="0">
                  <a:solidFill>
                    <a:srgbClr val="00B0F0"/>
                  </a:solidFill>
                  <a:cs typeface="Kalam" panose="02000000000000000000" pitchFamily="2" charset="0"/>
                </a:rPr>
                <a:t>3.467kg</a:t>
              </a:r>
            </a:p>
          </p:txBody>
        </p:sp>
        <p:sp>
          <p:nvSpPr>
            <p:cNvPr id="23" name="Rectangle 22">
              <a:extLst>
                <a:ext uri="{FF2B5EF4-FFF2-40B4-BE49-F238E27FC236}">
                  <a16:creationId xmlns:a16="http://schemas.microsoft.com/office/drawing/2014/main" xmlns="" id="{1C6DC441-384E-4CE3-8142-E8B2D5885D10}"/>
                </a:ext>
              </a:extLst>
            </p:cNvPr>
            <p:cNvSpPr/>
            <p:nvPr/>
          </p:nvSpPr>
          <p:spPr>
            <a:xfrm>
              <a:off x="5469837" y="3754996"/>
              <a:ext cx="938077" cy="369332"/>
            </a:xfrm>
            <a:prstGeom prst="rect">
              <a:avLst/>
            </a:prstGeom>
          </p:spPr>
          <p:txBody>
            <a:bodyPr wrap="none">
              <a:spAutoFit/>
            </a:bodyPr>
            <a:lstStyle/>
            <a:p>
              <a:pPr algn="ctr"/>
              <a:r>
                <a:rPr lang="en-GB" b="1" dirty="0">
                  <a:solidFill>
                    <a:srgbClr val="00B0F0"/>
                  </a:solidFill>
                  <a:cs typeface="Kalam" panose="02000000000000000000" pitchFamily="2" charset="0"/>
                </a:rPr>
                <a:t>2.119kg</a:t>
              </a:r>
            </a:p>
          </p:txBody>
        </p:sp>
        <p:sp>
          <p:nvSpPr>
            <p:cNvPr id="33" name="Rectangle 32">
              <a:extLst>
                <a:ext uri="{FF2B5EF4-FFF2-40B4-BE49-F238E27FC236}">
                  <a16:creationId xmlns:a16="http://schemas.microsoft.com/office/drawing/2014/main" xmlns="" id="{5F9C7D1E-D8E8-4304-B711-2DB25A9B96A4}"/>
                </a:ext>
              </a:extLst>
            </p:cNvPr>
            <p:cNvSpPr/>
            <p:nvPr/>
          </p:nvSpPr>
          <p:spPr>
            <a:xfrm>
              <a:off x="5412128" y="4121056"/>
              <a:ext cx="1053495" cy="369332"/>
            </a:xfrm>
            <a:prstGeom prst="rect">
              <a:avLst/>
            </a:prstGeom>
          </p:spPr>
          <p:txBody>
            <a:bodyPr wrap="none">
              <a:spAutoFit/>
            </a:bodyPr>
            <a:lstStyle/>
            <a:p>
              <a:pPr algn="ctr"/>
              <a:r>
                <a:rPr lang="en-GB" b="1" dirty="0">
                  <a:solidFill>
                    <a:srgbClr val="00B0F0"/>
                  </a:solidFill>
                  <a:cs typeface="Kalam" panose="02000000000000000000" pitchFamily="2" charset="0"/>
                </a:rPr>
                <a:t>5.008kg</a:t>
              </a:r>
            </a:p>
          </p:txBody>
        </p:sp>
        <p:sp>
          <p:nvSpPr>
            <p:cNvPr id="38" name="Rectangle 37">
              <a:extLst>
                <a:ext uri="{FF2B5EF4-FFF2-40B4-BE49-F238E27FC236}">
                  <a16:creationId xmlns:a16="http://schemas.microsoft.com/office/drawing/2014/main" xmlns="" id="{056E6989-4935-46FF-8167-D028BEF85A3A}"/>
                </a:ext>
              </a:extLst>
            </p:cNvPr>
            <p:cNvSpPr/>
            <p:nvPr/>
          </p:nvSpPr>
          <p:spPr>
            <a:xfrm>
              <a:off x="5519530" y="4487117"/>
              <a:ext cx="838692" cy="369332"/>
            </a:xfrm>
            <a:prstGeom prst="rect">
              <a:avLst/>
            </a:prstGeom>
          </p:spPr>
          <p:txBody>
            <a:bodyPr wrap="none">
              <a:spAutoFit/>
            </a:bodyPr>
            <a:lstStyle/>
            <a:p>
              <a:pPr algn="ctr"/>
              <a:r>
                <a:rPr lang="en-GB" b="1" dirty="0">
                  <a:solidFill>
                    <a:srgbClr val="00B0F0"/>
                  </a:solidFill>
                  <a:cs typeface="Kalam" panose="02000000000000000000" pitchFamily="2" charset="0"/>
                </a:rPr>
                <a:t>1.25kg</a:t>
              </a:r>
            </a:p>
          </p:txBody>
        </p:sp>
        <p:sp>
          <p:nvSpPr>
            <p:cNvPr id="39" name="Rectangle 38">
              <a:extLst>
                <a:ext uri="{FF2B5EF4-FFF2-40B4-BE49-F238E27FC236}">
                  <a16:creationId xmlns:a16="http://schemas.microsoft.com/office/drawing/2014/main" xmlns="" id="{A8C828A9-9B79-4F8E-8A01-A76ED2F0AA97}"/>
                </a:ext>
              </a:extLst>
            </p:cNvPr>
            <p:cNvSpPr/>
            <p:nvPr/>
          </p:nvSpPr>
          <p:spPr>
            <a:xfrm>
              <a:off x="5440182" y="4844678"/>
              <a:ext cx="997389" cy="369332"/>
            </a:xfrm>
            <a:prstGeom prst="rect">
              <a:avLst/>
            </a:prstGeom>
          </p:spPr>
          <p:txBody>
            <a:bodyPr wrap="none">
              <a:spAutoFit/>
            </a:bodyPr>
            <a:lstStyle/>
            <a:p>
              <a:pPr algn="ctr"/>
              <a:r>
                <a:rPr lang="en-GB" b="1" dirty="0">
                  <a:solidFill>
                    <a:srgbClr val="00B0F0"/>
                  </a:solidFill>
                  <a:cs typeface="Kalam" panose="02000000000000000000" pitchFamily="2" charset="0"/>
                </a:rPr>
                <a:t>13.88kg</a:t>
              </a:r>
            </a:p>
          </p:txBody>
        </p:sp>
        <p:sp>
          <p:nvSpPr>
            <p:cNvPr id="41" name="Rectangle 40">
              <a:extLst>
                <a:ext uri="{FF2B5EF4-FFF2-40B4-BE49-F238E27FC236}">
                  <a16:creationId xmlns:a16="http://schemas.microsoft.com/office/drawing/2014/main" xmlns="" id="{CB14CB03-1DBE-4A87-B12C-F95498DFFCB9}"/>
                </a:ext>
              </a:extLst>
            </p:cNvPr>
            <p:cNvSpPr/>
            <p:nvPr/>
          </p:nvSpPr>
          <p:spPr>
            <a:xfrm>
              <a:off x="5519530" y="5210739"/>
              <a:ext cx="838691" cy="369332"/>
            </a:xfrm>
            <a:prstGeom prst="rect">
              <a:avLst/>
            </a:prstGeom>
          </p:spPr>
          <p:txBody>
            <a:bodyPr wrap="none">
              <a:spAutoFit/>
            </a:bodyPr>
            <a:lstStyle/>
            <a:p>
              <a:pPr algn="ctr"/>
              <a:r>
                <a:rPr lang="en-GB" b="1" dirty="0">
                  <a:solidFill>
                    <a:srgbClr val="00B0F0"/>
                  </a:solidFill>
                  <a:cs typeface="Kalam" panose="02000000000000000000" pitchFamily="2" charset="0"/>
                </a:rPr>
                <a:t>12.5kg</a:t>
              </a:r>
            </a:p>
          </p:txBody>
        </p:sp>
      </p:grpSp>
    </p:spTree>
    <p:extLst>
      <p:ext uri="{BB962C8B-B14F-4D97-AF65-F5344CB8AC3E}">
        <p14:creationId xmlns:p14="http://schemas.microsoft.com/office/powerpoint/2010/main" val="298797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2475"/>
          <a:stretch/>
        </p:blipFill>
        <p:spPr>
          <a:xfrm>
            <a:off x="640079" y="1554480"/>
            <a:ext cx="7822699" cy="4010297"/>
          </a:xfrm>
          <a:prstGeom prst="rect">
            <a:avLst/>
          </a:prstGeom>
        </p:spPr>
      </p:pic>
      <p:sp>
        <p:nvSpPr>
          <p:cNvPr id="3" name="TextBox 2"/>
          <p:cNvSpPr txBox="1"/>
          <p:nvPr/>
        </p:nvSpPr>
        <p:spPr>
          <a:xfrm>
            <a:off x="940526" y="587829"/>
            <a:ext cx="7328263" cy="369332"/>
          </a:xfrm>
          <a:prstGeom prst="rect">
            <a:avLst/>
          </a:prstGeom>
          <a:noFill/>
        </p:spPr>
        <p:txBody>
          <a:bodyPr wrap="square" rtlCol="0">
            <a:spAutoFit/>
          </a:bodyPr>
          <a:lstStyle/>
          <a:p>
            <a:r>
              <a:rPr lang="en-GB" dirty="0" smtClean="0"/>
              <a:t>On a piece of paper can you write down the matching measurements.</a:t>
            </a:r>
            <a:endParaRPr lang="en-GB" dirty="0"/>
          </a:p>
        </p:txBody>
      </p:sp>
    </p:spTree>
    <p:extLst>
      <p:ext uri="{BB962C8B-B14F-4D97-AF65-F5344CB8AC3E}">
        <p14:creationId xmlns:p14="http://schemas.microsoft.com/office/powerpoint/2010/main" val="31448653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1">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 Presentation Template" id="{3FFF0595-56A2-4BAA-8945-9E1AE3AE943F}" vid="{2EAE8D29-B0EE-4A35-BF03-BC97A170F457}"/>
    </a:ext>
  </a:extLst>
</a:theme>
</file>

<file path=docProps/app.xml><?xml version="1.0" encoding="utf-8"?>
<Properties xmlns="http://schemas.openxmlformats.org/officeDocument/2006/extended-properties" xmlns:vt="http://schemas.openxmlformats.org/officeDocument/2006/docPropsVTypes">
  <Template>Lesson Presentation Template</Template>
  <TotalTime>5398</TotalTime>
  <Words>650</Words>
  <Application>Microsoft Office PowerPoint</Application>
  <PresentationFormat>On-screen Show (4:3)</PresentationFormat>
  <Paragraphs>217</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Tuffy</vt:lpstr>
      <vt:lpstr>Kalam</vt:lpstr>
      <vt:lpstr>Microsoft YaHei</vt:lpstr>
      <vt:lpstr>Twinkl</vt:lpstr>
      <vt:lpstr>Twinkl SemiBold</vt:lpstr>
      <vt:lpstr>Sassoon Infant Md</vt:lpstr>
      <vt:lpstr>Twinkl ExtraBold</vt:lpstr>
      <vt:lpstr>Sassoon Infant Rg</vt:lpstr>
      <vt:lpstr>Arial</vt:lpstr>
      <vt:lpstr>1_Office Theme</vt:lpstr>
      <vt:lpstr>Area and Perimeter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Ben O'Connell</cp:lastModifiedBy>
  <cp:revision>146</cp:revision>
  <dcterms:created xsi:type="dcterms:W3CDTF">2017-03-16T17:37:56Z</dcterms:created>
  <dcterms:modified xsi:type="dcterms:W3CDTF">2020-06-28T12:08:11Z</dcterms:modified>
</cp:coreProperties>
</file>