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>
        <p:scale>
          <a:sx n="70" d="100"/>
          <a:sy n="70" d="100"/>
        </p:scale>
        <p:origin x="2342" y="-7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97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0710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968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7304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128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23491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189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2711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212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2498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747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3833A-617E-4C61-AC5F-96D2A22DAE18}" type="datetimeFigureOut">
              <a:rPr lang="en-GB" smtClean="0"/>
              <a:t>04/06/2020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B208C-972D-4D33-B232-C7440ADDC89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67775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7714" y="1831929"/>
            <a:ext cx="6466740" cy="8826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3632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855" y="1579109"/>
            <a:ext cx="6368339" cy="8816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1715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user1</dc:creator>
  <cp:lastModifiedBy>user1</cp:lastModifiedBy>
  <cp:revision>1</cp:revision>
  <dcterms:created xsi:type="dcterms:W3CDTF">2020-06-04T08:51:07Z</dcterms:created>
  <dcterms:modified xsi:type="dcterms:W3CDTF">2020-06-04T08:53:37Z</dcterms:modified>
</cp:coreProperties>
</file>