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5" r:id="rId3"/>
    <p:sldId id="305" r:id="rId4"/>
    <p:sldId id="309" r:id="rId5"/>
    <p:sldId id="308" r:id="rId6"/>
    <p:sldId id="307" r:id="rId7"/>
    <p:sldId id="306" r:id="rId8"/>
    <p:sldId id="304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743" t="1202" r="9491" b="337"/>
          <a:stretch/>
        </p:blipFill>
        <p:spPr>
          <a:xfrm>
            <a:off x="1695325" y="462718"/>
            <a:ext cx="9109836" cy="6243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8321" y="93386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85753" y="5975887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above questions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422467" y="5958937"/>
            <a:ext cx="5995853" cy="4952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37268" y="595544"/>
            <a:ext cx="3043646" cy="369332"/>
          </a:xfrm>
          <a:prstGeom prst="rect">
            <a:avLst/>
          </a:prstGeom>
          <a:solidFill>
            <a:srgbClr val="9F5FC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37268" y="2845251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Warm Up Challenge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4801" y="580155"/>
            <a:ext cx="264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bg1"/>
                </a:solidFill>
              </a:rPr>
              <a:t>Warm-Up Challenge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57" t="21395" r="25925" b="17836"/>
          <a:stretch/>
        </p:blipFill>
        <p:spPr>
          <a:xfrm>
            <a:off x="1856935" y="589613"/>
            <a:ext cx="8834511" cy="60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13" t="21010" r="24844" b="18605"/>
          <a:stretch/>
        </p:blipFill>
        <p:spPr>
          <a:xfrm>
            <a:off x="1592495" y="589613"/>
            <a:ext cx="9000477" cy="61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05" t="20817" r="25925" b="18414"/>
          <a:stretch/>
        </p:blipFill>
        <p:spPr>
          <a:xfrm>
            <a:off x="1659988" y="513022"/>
            <a:ext cx="8961121" cy="62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23" t="19855" r="25277" b="20722"/>
          <a:stretch/>
        </p:blipFill>
        <p:spPr>
          <a:xfrm>
            <a:off x="1616276" y="513022"/>
            <a:ext cx="9284678" cy="61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13" t="23702" r="25168" b="14183"/>
          <a:stretch/>
        </p:blipFill>
        <p:spPr>
          <a:xfrm>
            <a:off x="1688123" y="513022"/>
            <a:ext cx="8848579" cy="62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5" t="19279" r="25818" b="19568"/>
          <a:stretch/>
        </p:blipFill>
        <p:spPr>
          <a:xfrm>
            <a:off x="1519311" y="436431"/>
            <a:ext cx="9256542" cy="63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609" t="10433" r="50475" b="5528"/>
          <a:stretch/>
        </p:blipFill>
        <p:spPr>
          <a:xfrm>
            <a:off x="1264920" y="418938"/>
            <a:ext cx="5303520" cy="6439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072" t="14472" r="20087" b="52836"/>
          <a:stretch/>
        </p:blipFill>
        <p:spPr>
          <a:xfrm>
            <a:off x="6568440" y="418938"/>
            <a:ext cx="4240072" cy="2611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775" t="47741" r="20736" b="35721"/>
          <a:stretch/>
        </p:blipFill>
        <p:spPr>
          <a:xfrm>
            <a:off x="7004537" y="4240903"/>
            <a:ext cx="4007657" cy="1406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8440" y="3695652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Optional Brain Tickler:</a:t>
            </a:r>
            <a:endParaRPr lang="en-GB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Mastery Challenge: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83" y="913170"/>
            <a:ext cx="9054478" cy="5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35</cp:revision>
  <dcterms:created xsi:type="dcterms:W3CDTF">2020-04-25T18:59:59Z</dcterms:created>
  <dcterms:modified xsi:type="dcterms:W3CDTF">2020-05-09T20:58:36Z</dcterms:modified>
</cp:coreProperties>
</file>