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1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2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1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87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7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8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59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6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3FD5-0DE3-4C99-A4D5-A5670B14A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011A-0C82-4CEF-B389-5AF106A75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6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811" y="1041082"/>
            <a:ext cx="8848725" cy="5499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9121" y="531223"/>
            <a:ext cx="560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 panose="030F0702030302020204" pitchFamily="66" charset="0"/>
              </a:rPr>
              <a:t>Different Parts of a Castle</a:t>
            </a:r>
            <a:endParaRPr lang="en-GB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4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2</cp:revision>
  <dcterms:created xsi:type="dcterms:W3CDTF">2020-06-25T15:49:14Z</dcterms:created>
  <dcterms:modified xsi:type="dcterms:W3CDTF">2020-06-25T15:52:10Z</dcterms:modified>
</cp:coreProperties>
</file>