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5EFFB6-116C-4178-9BBB-3AFC09349BB7}"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343208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5EFFB6-116C-4178-9BBB-3AFC09349BB7}"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238922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5EFFB6-116C-4178-9BBB-3AFC09349BB7}"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418690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5EFFB6-116C-4178-9BBB-3AFC09349BB7}"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103771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5EFFB6-116C-4178-9BBB-3AFC09349BB7}"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33669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5EFFB6-116C-4178-9BBB-3AFC09349BB7}"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345236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5EFFB6-116C-4178-9BBB-3AFC09349BB7}" type="datetimeFigureOut">
              <a:rPr lang="en-GB" smtClean="0"/>
              <a:t>31/05/2020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408288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5EFFB6-116C-4178-9BBB-3AFC09349BB7}" type="datetimeFigureOut">
              <a:rPr lang="en-GB" smtClean="0"/>
              <a:t>31/05/2020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407907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EFFB6-116C-4178-9BBB-3AFC09349BB7}" type="datetimeFigureOut">
              <a:rPr lang="en-GB" smtClean="0"/>
              <a:t>31/05/2020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2185444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5EFFB6-116C-4178-9BBB-3AFC09349BB7}"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805641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5EFFB6-116C-4178-9BBB-3AFC09349BB7}"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7501AC-11CC-44D5-BCAA-2B73DE56E8CE}" type="slidenum">
              <a:rPr lang="en-GB" smtClean="0"/>
              <a:t>‹#›</a:t>
            </a:fld>
            <a:endParaRPr lang="en-GB"/>
          </a:p>
        </p:txBody>
      </p:sp>
    </p:spTree>
    <p:extLst>
      <p:ext uri="{BB962C8B-B14F-4D97-AF65-F5344CB8AC3E}">
        <p14:creationId xmlns:p14="http://schemas.microsoft.com/office/powerpoint/2010/main" val="231399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EFFB6-116C-4178-9BBB-3AFC09349BB7}" type="datetimeFigureOut">
              <a:rPr lang="en-GB" smtClean="0"/>
              <a:t>31/05/2020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501AC-11CC-44D5-BCAA-2B73DE56E8CE}" type="slidenum">
              <a:rPr lang="en-GB" smtClean="0"/>
              <a:t>‹#›</a:t>
            </a:fld>
            <a:endParaRPr lang="en-GB"/>
          </a:p>
        </p:txBody>
      </p:sp>
    </p:spTree>
    <p:extLst>
      <p:ext uri="{BB962C8B-B14F-4D97-AF65-F5344CB8AC3E}">
        <p14:creationId xmlns:p14="http://schemas.microsoft.com/office/powerpoint/2010/main" val="1887485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tudent.readingplus.com/seereader/api/sec/logi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insborough Primary School | App of the Week is Reading Pl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655" y="668700"/>
            <a:ext cx="5715000" cy="531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83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5088" y="3322711"/>
            <a:ext cx="5569410" cy="369332"/>
          </a:xfrm>
          <a:prstGeom prst="rect">
            <a:avLst/>
          </a:prstGeom>
        </p:spPr>
        <p:txBody>
          <a:bodyPr wrap="none">
            <a:spAutoFit/>
          </a:bodyPr>
          <a:lstStyle/>
          <a:p>
            <a:r>
              <a:rPr lang="en-GB" dirty="0" smtClean="0">
                <a:hlinkClick r:id="rId2"/>
              </a:rPr>
              <a:t>https://student.readingplus.com/seereader/api/sec/login</a:t>
            </a:r>
            <a:endParaRPr lang="en-GB" dirty="0"/>
          </a:p>
        </p:txBody>
      </p:sp>
      <p:sp>
        <p:nvSpPr>
          <p:cNvPr id="3" name="TextBox 2"/>
          <p:cNvSpPr txBox="1"/>
          <p:nvPr/>
        </p:nvSpPr>
        <p:spPr>
          <a:xfrm>
            <a:off x="483326" y="352697"/>
            <a:ext cx="11064240" cy="646331"/>
          </a:xfrm>
          <a:prstGeom prst="rect">
            <a:avLst/>
          </a:prstGeom>
          <a:noFill/>
        </p:spPr>
        <p:txBody>
          <a:bodyPr wrap="square" rtlCol="0">
            <a:spAutoFit/>
          </a:bodyPr>
          <a:lstStyle/>
          <a:p>
            <a:r>
              <a:rPr lang="en-GB" dirty="0" smtClean="0"/>
              <a:t>Step 1: Click this link to access Reading Plus. </a:t>
            </a:r>
          </a:p>
          <a:p>
            <a:r>
              <a:rPr lang="en-GB" dirty="0"/>
              <a:t>	</a:t>
            </a:r>
            <a:r>
              <a:rPr lang="en-GB" dirty="0" smtClean="0"/>
              <a:t>Or Google Reading Plus and click Student log in option.</a:t>
            </a:r>
          </a:p>
        </p:txBody>
      </p:sp>
    </p:spTree>
    <p:extLst>
      <p:ext uri="{BB962C8B-B14F-4D97-AF65-F5344CB8AC3E}">
        <p14:creationId xmlns:p14="http://schemas.microsoft.com/office/powerpoint/2010/main" val="305158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6825" y="700632"/>
            <a:ext cx="7055172" cy="4289380"/>
          </a:xfrm>
          <a:prstGeom prst="rect">
            <a:avLst/>
          </a:prstGeom>
        </p:spPr>
      </p:pic>
      <p:sp>
        <p:nvSpPr>
          <p:cNvPr id="3" name="TextBox 2"/>
          <p:cNvSpPr txBox="1"/>
          <p:nvPr/>
        </p:nvSpPr>
        <p:spPr>
          <a:xfrm>
            <a:off x="653143" y="5303520"/>
            <a:ext cx="10280468" cy="369332"/>
          </a:xfrm>
          <a:prstGeom prst="rect">
            <a:avLst/>
          </a:prstGeom>
          <a:noFill/>
        </p:spPr>
        <p:txBody>
          <a:bodyPr wrap="square" rtlCol="0">
            <a:spAutoFit/>
          </a:bodyPr>
          <a:lstStyle/>
          <a:p>
            <a:r>
              <a:rPr lang="en-GB" dirty="0" smtClean="0"/>
              <a:t>Step 2: You will see this page. Type in our site code is rpswans1</a:t>
            </a:r>
            <a:endParaRPr lang="en-GB" dirty="0"/>
          </a:p>
        </p:txBody>
      </p:sp>
    </p:spTree>
    <p:extLst>
      <p:ext uri="{BB962C8B-B14F-4D97-AF65-F5344CB8AC3E}">
        <p14:creationId xmlns:p14="http://schemas.microsoft.com/office/powerpoint/2010/main" val="330363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7843" y="378823"/>
            <a:ext cx="6986180" cy="4898176"/>
          </a:xfrm>
          <a:prstGeom prst="rect">
            <a:avLst/>
          </a:prstGeom>
        </p:spPr>
      </p:pic>
      <p:sp>
        <p:nvSpPr>
          <p:cNvPr id="3" name="TextBox 2"/>
          <p:cNvSpPr txBox="1"/>
          <p:nvPr/>
        </p:nvSpPr>
        <p:spPr>
          <a:xfrm>
            <a:off x="666206" y="5630091"/>
            <a:ext cx="10136777" cy="646331"/>
          </a:xfrm>
          <a:prstGeom prst="rect">
            <a:avLst/>
          </a:prstGeom>
          <a:noFill/>
        </p:spPr>
        <p:txBody>
          <a:bodyPr wrap="square" rtlCol="0">
            <a:spAutoFit/>
          </a:bodyPr>
          <a:lstStyle/>
          <a:p>
            <a:r>
              <a:rPr lang="en-GB" dirty="0" smtClean="0"/>
              <a:t>Step 3: This is when you enter your personal log in details. There is a copy in your packs but if you need a copy please drop me an email. </a:t>
            </a:r>
            <a:endParaRPr lang="en-GB" dirty="0"/>
          </a:p>
        </p:txBody>
      </p:sp>
    </p:spTree>
    <p:extLst>
      <p:ext uri="{BB962C8B-B14F-4D97-AF65-F5344CB8AC3E}">
        <p14:creationId xmlns:p14="http://schemas.microsoft.com/office/powerpoint/2010/main" val="86273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66788" y="962025"/>
            <a:ext cx="7733076" cy="3719344"/>
          </a:xfrm>
          <a:prstGeom prst="rect">
            <a:avLst/>
          </a:prstGeom>
        </p:spPr>
      </p:pic>
      <p:sp>
        <p:nvSpPr>
          <p:cNvPr id="3" name="TextBox 2"/>
          <p:cNvSpPr txBox="1"/>
          <p:nvPr/>
        </p:nvSpPr>
        <p:spPr>
          <a:xfrm>
            <a:off x="5003074" y="1658983"/>
            <a:ext cx="1423852" cy="457200"/>
          </a:xfrm>
          <a:prstGeom prst="rect">
            <a:avLst/>
          </a:prstGeom>
          <a:solidFill>
            <a:schemeClr val="bg1"/>
          </a:solidFill>
          <a:ln>
            <a:solidFill>
              <a:schemeClr val="bg1"/>
            </a:solidFill>
          </a:ln>
        </p:spPr>
        <p:txBody>
          <a:bodyPr wrap="square" rtlCol="0">
            <a:spAutoFit/>
          </a:bodyPr>
          <a:lstStyle/>
          <a:p>
            <a:endParaRPr lang="en-GB" dirty="0"/>
          </a:p>
        </p:txBody>
      </p:sp>
      <p:sp>
        <p:nvSpPr>
          <p:cNvPr id="4" name="TextBox 3"/>
          <p:cNvSpPr txBox="1"/>
          <p:nvPr/>
        </p:nvSpPr>
        <p:spPr>
          <a:xfrm>
            <a:off x="2529841" y="1371599"/>
            <a:ext cx="1284514" cy="387531"/>
          </a:xfrm>
          <a:prstGeom prst="rect">
            <a:avLst/>
          </a:prstGeom>
          <a:solidFill>
            <a:schemeClr val="bg1"/>
          </a:solidFill>
          <a:ln>
            <a:solidFill>
              <a:schemeClr val="bg1"/>
            </a:solidFill>
          </a:ln>
        </p:spPr>
        <p:txBody>
          <a:bodyPr wrap="square" rtlCol="0">
            <a:spAutoFit/>
          </a:bodyPr>
          <a:lstStyle/>
          <a:p>
            <a:endParaRPr lang="en-GB" dirty="0"/>
          </a:p>
        </p:txBody>
      </p:sp>
      <p:sp>
        <p:nvSpPr>
          <p:cNvPr id="5" name="TextBox 4"/>
          <p:cNvSpPr txBox="1"/>
          <p:nvPr/>
        </p:nvSpPr>
        <p:spPr>
          <a:xfrm>
            <a:off x="992777" y="5447211"/>
            <a:ext cx="8595360" cy="369332"/>
          </a:xfrm>
          <a:prstGeom prst="rect">
            <a:avLst/>
          </a:prstGeom>
          <a:noFill/>
        </p:spPr>
        <p:txBody>
          <a:bodyPr wrap="square" rtlCol="0">
            <a:spAutoFit/>
          </a:bodyPr>
          <a:lstStyle/>
          <a:p>
            <a:r>
              <a:rPr lang="en-GB" dirty="0" smtClean="0"/>
              <a:t>Step 4: You will be taken to this page. When you are ready click Start Lesson.</a:t>
            </a:r>
            <a:endParaRPr lang="en-GB" dirty="0"/>
          </a:p>
        </p:txBody>
      </p:sp>
      <p:cxnSp>
        <p:nvCxnSpPr>
          <p:cNvPr id="7" name="Straight Arrow Connector 6"/>
          <p:cNvCxnSpPr/>
          <p:nvPr/>
        </p:nvCxnSpPr>
        <p:spPr>
          <a:xfrm flipV="1">
            <a:off x="7445829" y="4153989"/>
            <a:ext cx="313508" cy="116259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6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116"/>
          <a:stretch/>
        </p:blipFill>
        <p:spPr>
          <a:xfrm>
            <a:off x="171041" y="313507"/>
            <a:ext cx="7663469" cy="3735979"/>
          </a:xfrm>
          <a:prstGeom prst="rect">
            <a:avLst/>
          </a:prstGeom>
        </p:spPr>
      </p:pic>
      <p:sp>
        <p:nvSpPr>
          <p:cNvPr id="3" name="TextBox 2"/>
          <p:cNvSpPr txBox="1"/>
          <p:nvPr/>
        </p:nvSpPr>
        <p:spPr>
          <a:xfrm>
            <a:off x="326571" y="4663440"/>
            <a:ext cx="10515600" cy="369332"/>
          </a:xfrm>
          <a:prstGeom prst="rect">
            <a:avLst/>
          </a:prstGeom>
          <a:noFill/>
        </p:spPr>
        <p:txBody>
          <a:bodyPr wrap="square" rtlCol="0">
            <a:spAutoFit/>
          </a:bodyPr>
          <a:lstStyle/>
          <a:p>
            <a:r>
              <a:rPr lang="en-GB" dirty="0" smtClean="0"/>
              <a:t>Step 5: On your next page you will see this page. Start by clicking Reading.</a:t>
            </a:r>
            <a:endParaRPr lang="en-GB" dirty="0"/>
          </a:p>
        </p:txBody>
      </p:sp>
      <p:cxnSp>
        <p:nvCxnSpPr>
          <p:cNvPr id="5" name="Straight Arrow Connector 4"/>
          <p:cNvCxnSpPr/>
          <p:nvPr/>
        </p:nvCxnSpPr>
        <p:spPr>
          <a:xfrm flipH="1" flipV="1">
            <a:off x="4258491" y="888274"/>
            <a:ext cx="1998618" cy="359228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705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24370" y="527413"/>
            <a:ext cx="9429750" cy="4914900"/>
          </a:xfrm>
          <a:prstGeom prst="rect">
            <a:avLst/>
          </a:prstGeom>
        </p:spPr>
      </p:pic>
      <p:sp>
        <p:nvSpPr>
          <p:cNvPr id="3" name="TextBox 2"/>
          <p:cNvSpPr txBox="1"/>
          <p:nvPr/>
        </p:nvSpPr>
        <p:spPr>
          <a:xfrm>
            <a:off x="378823" y="5786846"/>
            <a:ext cx="10032274" cy="646331"/>
          </a:xfrm>
          <a:prstGeom prst="rect">
            <a:avLst/>
          </a:prstGeom>
          <a:noFill/>
        </p:spPr>
        <p:txBody>
          <a:bodyPr wrap="square" rtlCol="0">
            <a:spAutoFit/>
          </a:bodyPr>
          <a:lstStyle/>
          <a:p>
            <a:r>
              <a:rPr lang="en-GB" dirty="0" smtClean="0"/>
              <a:t>Step 6: The next page will have a movie which explains the activity. Once you have watched it, the programme will take you to your  </a:t>
            </a:r>
            <a:endParaRPr lang="en-GB" dirty="0"/>
          </a:p>
        </p:txBody>
      </p:sp>
    </p:spTree>
    <p:extLst>
      <p:ext uri="{BB962C8B-B14F-4D97-AF65-F5344CB8AC3E}">
        <p14:creationId xmlns:p14="http://schemas.microsoft.com/office/powerpoint/2010/main" val="406988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62879" y="409710"/>
            <a:ext cx="9039225" cy="5019675"/>
          </a:xfrm>
          <a:prstGeom prst="rect">
            <a:avLst/>
          </a:prstGeom>
        </p:spPr>
      </p:pic>
      <p:sp>
        <p:nvSpPr>
          <p:cNvPr id="3" name="TextBox 2"/>
          <p:cNvSpPr txBox="1"/>
          <p:nvPr/>
        </p:nvSpPr>
        <p:spPr>
          <a:xfrm>
            <a:off x="522514" y="5643154"/>
            <a:ext cx="10776857" cy="646331"/>
          </a:xfrm>
          <a:prstGeom prst="rect">
            <a:avLst/>
          </a:prstGeom>
          <a:noFill/>
        </p:spPr>
        <p:txBody>
          <a:bodyPr wrap="square" rtlCol="0">
            <a:spAutoFit/>
          </a:bodyPr>
          <a:lstStyle/>
          <a:p>
            <a:r>
              <a:rPr lang="en-GB" dirty="0" smtClean="0"/>
              <a:t>Step 7: On this page you can choose to read a topic that interests you. As you can see at the bottom you have to </a:t>
            </a:r>
            <a:r>
              <a:rPr lang="en-GB" b="1" u="sng" dirty="0" smtClean="0"/>
              <a:t>read 5 each week. </a:t>
            </a:r>
            <a:endParaRPr lang="en-GB" b="1" u="sng" dirty="0"/>
          </a:p>
        </p:txBody>
      </p:sp>
      <p:cxnSp>
        <p:nvCxnSpPr>
          <p:cNvPr id="5" name="Straight Arrow Connector 4"/>
          <p:cNvCxnSpPr/>
          <p:nvPr/>
        </p:nvCxnSpPr>
        <p:spPr>
          <a:xfrm flipH="1" flipV="1">
            <a:off x="10437223" y="4362994"/>
            <a:ext cx="627018" cy="12540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31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2627" y="406990"/>
            <a:ext cx="8318047" cy="4900760"/>
          </a:xfrm>
          <a:prstGeom prst="rect">
            <a:avLst/>
          </a:prstGeom>
        </p:spPr>
      </p:pic>
      <p:sp>
        <p:nvSpPr>
          <p:cNvPr id="3" name="TextBox 2"/>
          <p:cNvSpPr txBox="1"/>
          <p:nvPr/>
        </p:nvSpPr>
        <p:spPr>
          <a:xfrm>
            <a:off x="339634" y="5682343"/>
            <a:ext cx="9993086" cy="923330"/>
          </a:xfrm>
          <a:prstGeom prst="rect">
            <a:avLst/>
          </a:prstGeom>
          <a:noFill/>
        </p:spPr>
        <p:txBody>
          <a:bodyPr wrap="square" rtlCol="0">
            <a:spAutoFit/>
          </a:bodyPr>
          <a:lstStyle/>
          <a:p>
            <a:r>
              <a:rPr lang="en-GB" dirty="0" smtClean="0"/>
              <a:t>Step 8: Once you have completed the reading it is time to practise your vocabulary. After you have watched the introduction video the programme will take you to this page. Work through the tasks and keep building those points. </a:t>
            </a:r>
            <a:endParaRPr lang="en-GB" dirty="0"/>
          </a:p>
        </p:txBody>
      </p:sp>
    </p:spTree>
    <p:extLst>
      <p:ext uri="{BB962C8B-B14F-4D97-AF65-F5344CB8AC3E}">
        <p14:creationId xmlns:p14="http://schemas.microsoft.com/office/powerpoint/2010/main" val="2329872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203</Words>
  <Application>Microsoft Office PowerPoint</Application>
  <PresentationFormat>Widescreen</PresentationFormat>
  <Paragraphs>10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dc:creator>
  <cp:lastModifiedBy>Catherine</cp:lastModifiedBy>
  <cp:revision>3</cp:revision>
  <dcterms:created xsi:type="dcterms:W3CDTF">2020-05-31T16:09:24Z</dcterms:created>
  <dcterms:modified xsi:type="dcterms:W3CDTF">2020-05-31T16:49:39Z</dcterms:modified>
</cp:coreProperties>
</file>