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7" r:id="rId7"/>
    <p:sldId id="360" r:id="rId8"/>
    <p:sldId id="385" r:id="rId9"/>
    <p:sldId id="386" r:id="rId10"/>
    <p:sldId id="387" r:id="rId11"/>
    <p:sldId id="388" r:id="rId12"/>
    <p:sldId id="389" r:id="rId13"/>
    <p:sldId id="371" r:id="rId14"/>
    <p:sldId id="368" r:id="rId15"/>
    <p:sldId id="372" r:id="rId16"/>
    <p:sldId id="369" r:id="rId17"/>
    <p:sldId id="373" r:id="rId18"/>
    <p:sldId id="392" r:id="rId19"/>
    <p:sldId id="393" r:id="rId20"/>
    <p:sldId id="390" r:id="rId21"/>
    <p:sldId id="381" r:id="rId22"/>
    <p:sldId id="382" r:id="rId23"/>
    <p:sldId id="3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B9D57-5134-42B7-9B33-2E5289E513C9}" v="181" dt="2019-01-30T15:04:37.836"/>
    <p1510:client id="{5A5E4BBA-0813-441D-B489-A4A50BD834E9}" v="9" dt="2019-01-30T17:40:25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Pezzaioli" userId="360b41a0-b242-48d2-b707-f5fa57585d53" providerId="ADAL" clId="{C26B9D57-5134-42B7-9B33-2E5289E513C9}"/>
    <pc:docChg chg="undo custSel addSld delSld modSld sldOrd">
      <pc:chgData name="Louise Pezzaioli" userId="360b41a0-b242-48d2-b707-f5fa57585d53" providerId="ADAL" clId="{C26B9D57-5134-42B7-9B33-2E5289E513C9}" dt="2019-01-30T15:33:50.227" v="1276" actId="1036"/>
      <pc:docMkLst>
        <pc:docMk/>
      </pc:docMkLst>
      <pc:sldChg chg="modSp">
        <pc:chgData name="Louise Pezzaioli" userId="360b41a0-b242-48d2-b707-f5fa57585d53" providerId="ADAL" clId="{C26B9D57-5134-42B7-9B33-2E5289E513C9}" dt="2019-01-30T14:24:03.354" v="5"/>
        <pc:sldMkLst>
          <pc:docMk/>
          <pc:sldMk cId="2637481266" sldId="256"/>
        </pc:sldMkLst>
        <pc:spChg chg="mod">
          <ac:chgData name="Louise Pezzaioli" userId="360b41a0-b242-48d2-b707-f5fa57585d53" providerId="ADAL" clId="{C26B9D57-5134-42B7-9B33-2E5289E513C9}" dt="2019-01-30T14:24:03.354" v="5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Louise Pezzaioli" userId="360b41a0-b242-48d2-b707-f5fa57585d53" providerId="ADAL" clId="{C26B9D57-5134-42B7-9B33-2E5289E513C9}" dt="2019-01-30T14:53:42.644" v="856" actId="1036"/>
        <pc:sldMkLst>
          <pc:docMk/>
          <pc:sldMk cId="636014570" sldId="314"/>
        </pc:sldMkLst>
        <pc:spChg chg="add mod">
          <ac:chgData name="Louise Pezzaioli" userId="360b41a0-b242-48d2-b707-f5fa57585d53" providerId="ADAL" clId="{C26B9D57-5134-42B7-9B33-2E5289E513C9}" dt="2019-01-30T14:53:42.644" v="856" actId="1036"/>
          <ac:spMkLst>
            <pc:docMk/>
            <pc:sldMk cId="636014570" sldId="314"/>
            <ac:spMk id="10" creationId="{F32F12F3-28F3-4033-A9D2-AE747F523C98}"/>
          </ac:spMkLst>
        </pc:spChg>
        <pc:spChg chg="add mod">
          <ac:chgData name="Louise Pezzaioli" userId="360b41a0-b242-48d2-b707-f5fa57585d53" providerId="ADAL" clId="{C26B9D57-5134-42B7-9B33-2E5289E513C9}" dt="2019-01-30T14:53:10.012" v="851" actId="20577"/>
          <ac:spMkLst>
            <pc:docMk/>
            <pc:sldMk cId="636014570" sldId="314"/>
            <ac:spMk id="11" creationId="{C7DCC3C7-E5A9-4B91-9DF4-4732447A7E02}"/>
          </ac:spMkLst>
        </pc:spChg>
        <pc:spChg chg="mod">
          <ac:chgData name="Louise Pezzaioli" userId="360b41a0-b242-48d2-b707-f5fa57585d53" providerId="ADAL" clId="{C26B9D57-5134-42B7-9B33-2E5289E513C9}" dt="2019-01-30T14:51:31.833" v="788" actId="20577"/>
          <ac:spMkLst>
            <pc:docMk/>
            <pc:sldMk cId="636014570" sldId="314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C26B9D57-5134-42B7-9B33-2E5289E513C9}" dt="2019-01-30T14:53:42.644" v="856" actId="1036"/>
          <ac:graphicFrameMkLst>
            <pc:docMk/>
            <pc:sldMk cId="636014570" sldId="314"/>
            <ac:graphicFrameMk id="12" creationId="{A9332CA3-215C-4489-B565-DBC2689FF2D3}"/>
          </ac:graphicFrameMkLst>
        </pc:graphicFrameChg>
        <pc:graphicFrameChg chg="add mod">
          <ac:chgData name="Louise Pezzaioli" userId="360b41a0-b242-48d2-b707-f5fa57585d53" providerId="ADAL" clId="{C26B9D57-5134-42B7-9B33-2E5289E513C9}" dt="2019-01-30T14:52:57.147" v="849" actId="1076"/>
          <ac:graphicFrameMkLst>
            <pc:docMk/>
            <pc:sldMk cId="636014570" sldId="314"/>
            <ac:graphicFrameMk id="13" creationId="{F245A148-D486-4D51-A026-89F25613AE99}"/>
          </ac:graphicFrameMkLst>
        </pc:graphicFrameChg>
        <pc:picChg chg="add mod">
          <ac:chgData name="Louise Pezzaioli" userId="360b41a0-b242-48d2-b707-f5fa57585d53" providerId="ADAL" clId="{C26B9D57-5134-42B7-9B33-2E5289E513C9}" dt="2019-01-30T14:50:02.493" v="753" actId="1076"/>
          <ac:picMkLst>
            <pc:docMk/>
            <pc:sldMk cId="636014570" sldId="314"/>
            <ac:picMk id="6" creationId="{0DA5A622-1BD9-4633-9862-F1F9CCE29536}"/>
          </ac:picMkLst>
        </pc:picChg>
        <pc:picChg chg="add mod">
          <ac:chgData name="Louise Pezzaioli" userId="360b41a0-b242-48d2-b707-f5fa57585d53" providerId="ADAL" clId="{C26B9D57-5134-42B7-9B33-2E5289E513C9}" dt="2019-01-30T14:51:35.739" v="814" actId="1038"/>
          <ac:picMkLst>
            <pc:docMk/>
            <pc:sldMk cId="636014570" sldId="314"/>
            <ac:picMk id="9" creationId="{E7E43BD1-A7DC-4121-A108-C14FB3618155}"/>
          </ac:picMkLst>
        </pc:picChg>
      </pc:sldChg>
      <pc:sldChg chg="addSp modSp">
        <pc:chgData name="Louise Pezzaioli" userId="360b41a0-b242-48d2-b707-f5fa57585d53" providerId="ADAL" clId="{C26B9D57-5134-42B7-9B33-2E5289E513C9}" dt="2019-01-30T14:48:07.995" v="672" actId="1038"/>
        <pc:sldMkLst>
          <pc:docMk/>
          <pc:sldMk cId="1071900124" sldId="355"/>
        </pc:sldMkLst>
        <pc:spChg chg="add mod">
          <ac:chgData name="Louise Pezzaioli" userId="360b41a0-b242-48d2-b707-f5fa57585d53" providerId="ADAL" clId="{C26B9D57-5134-42B7-9B33-2E5289E513C9}" dt="2019-01-30T14:46:31.901" v="618" actId="408"/>
          <ac:spMkLst>
            <pc:docMk/>
            <pc:sldMk cId="1071900124" sldId="355"/>
            <ac:spMk id="10" creationId="{61DFEDE8-A317-496F-BAEE-99492FBD6D03}"/>
          </ac:spMkLst>
        </pc:spChg>
        <pc:spChg chg="add mod">
          <ac:chgData name="Louise Pezzaioli" userId="360b41a0-b242-48d2-b707-f5fa57585d53" providerId="ADAL" clId="{C26B9D57-5134-42B7-9B33-2E5289E513C9}" dt="2019-01-30T14:46:31.901" v="618" actId="408"/>
          <ac:spMkLst>
            <pc:docMk/>
            <pc:sldMk cId="1071900124" sldId="355"/>
            <ac:spMk id="11" creationId="{D0EEC488-FCFF-48AF-AB08-6DF172BC6AF7}"/>
          </ac:spMkLst>
        </pc:spChg>
        <pc:spChg chg="add mod">
          <ac:chgData name="Louise Pezzaioli" userId="360b41a0-b242-48d2-b707-f5fa57585d53" providerId="ADAL" clId="{C26B9D57-5134-42B7-9B33-2E5289E513C9}" dt="2019-01-30T14:46:31.901" v="618" actId="408"/>
          <ac:spMkLst>
            <pc:docMk/>
            <pc:sldMk cId="1071900124" sldId="355"/>
            <ac:spMk id="12" creationId="{6243FA42-04F1-44DA-9F97-8D30032D41C9}"/>
          </ac:spMkLst>
        </pc:spChg>
        <pc:spChg chg="add mod">
          <ac:chgData name="Louise Pezzaioli" userId="360b41a0-b242-48d2-b707-f5fa57585d53" providerId="ADAL" clId="{C26B9D57-5134-42B7-9B33-2E5289E513C9}" dt="2019-01-30T14:46:31.901" v="618" actId="408"/>
          <ac:spMkLst>
            <pc:docMk/>
            <pc:sldMk cId="1071900124" sldId="355"/>
            <ac:spMk id="13" creationId="{3DCB6EB4-CE71-4473-816A-224E5468F491}"/>
          </ac:spMkLst>
        </pc:spChg>
        <pc:spChg chg="add mod">
          <ac:chgData name="Louise Pezzaioli" userId="360b41a0-b242-48d2-b707-f5fa57585d53" providerId="ADAL" clId="{C26B9D57-5134-42B7-9B33-2E5289E513C9}" dt="2019-01-30T14:46:31.901" v="618" actId="408"/>
          <ac:spMkLst>
            <pc:docMk/>
            <pc:sldMk cId="1071900124" sldId="355"/>
            <ac:spMk id="14" creationId="{2DCBCE42-96C8-4846-9C02-63A313110B98}"/>
          </ac:spMkLst>
        </pc:spChg>
        <pc:spChg chg="mod">
          <ac:chgData name="Louise Pezzaioli" userId="360b41a0-b242-48d2-b707-f5fa57585d53" providerId="ADAL" clId="{C26B9D57-5134-42B7-9B33-2E5289E513C9}" dt="2019-01-30T14:45:27.586" v="538"/>
          <ac:spMkLst>
            <pc:docMk/>
            <pc:sldMk cId="1071900124" sldId="355"/>
            <ac:spMk id="19" creationId="{5252A847-DE45-4FA3-A1F8-EEBEB845FF8E}"/>
          </ac:spMkLst>
        </pc:spChg>
        <pc:grpChg chg="add mod">
          <ac:chgData name="Louise Pezzaioli" userId="360b41a0-b242-48d2-b707-f5fa57585d53" providerId="ADAL" clId="{C26B9D57-5134-42B7-9B33-2E5289E513C9}" dt="2019-01-30T14:46:38.836" v="619" actId="1076"/>
          <ac:grpSpMkLst>
            <pc:docMk/>
            <pc:sldMk cId="1071900124" sldId="355"/>
            <ac:grpSpMk id="2" creationId="{601D114F-682B-4570-9D1A-57BF8AB72B85}"/>
          </ac:grpSpMkLst>
        </pc:grpChg>
        <pc:graphicFrameChg chg="add mod modGraphic">
          <ac:chgData name="Louise Pezzaioli" userId="360b41a0-b242-48d2-b707-f5fa57585d53" providerId="ADAL" clId="{C26B9D57-5134-42B7-9B33-2E5289E513C9}" dt="2019-01-30T14:48:07.995" v="672" actId="1038"/>
          <ac:graphicFrameMkLst>
            <pc:docMk/>
            <pc:sldMk cId="1071900124" sldId="355"/>
            <ac:graphicFrameMk id="6" creationId="{A2BDD38D-549C-4DEC-824F-6956A488ECF8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4:48:07.995" v="672" actId="1038"/>
          <ac:graphicFrameMkLst>
            <pc:docMk/>
            <pc:sldMk cId="1071900124" sldId="355"/>
            <ac:graphicFrameMk id="9" creationId="{8443EF93-DAEE-41B9-8E74-F61B0BFE1DB3}"/>
          </ac:graphicFrameMkLst>
        </pc:graphicFrameChg>
      </pc:sldChg>
      <pc:sldChg chg="addSp delSp modSp">
        <pc:chgData name="Louise Pezzaioli" userId="360b41a0-b242-48d2-b707-f5fa57585d53" providerId="ADAL" clId="{C26B9D57-5134-42B7-9B33-2E5289E513C9}" dt="2019-01-30T14:34:48.105" v="270" actId="1038"/>
        <pc:sldMkLst>
          <pc:docMk/>
          <pc:sldMk cId="36917022" sldId="360"/>
        </pc:sldMkLst>
        <pc:spChg chg="add mod ord">
          <ac:chgData name="Louise Pezzaioli" userId="360b41a0-b242-48d2-b707-f5fa57585d53" providerId="ADAL" clId="{C26B9D57-5134-42B7-9B33-2E5289E513C9}" dt="2019-01-30T14:34:48.105" v="270" actId="1038"/>
          <ac:spMkLst>
            <pc:docMk/>
            <pc:sldMk cId="36917022" sldId="360"/>
            <ac:spMk id="11" creationId="{89BCDC5A-5553-406C-A57F-394680AE04AA}"/>
          </ac:spMkLst>
        </pc:spChg>
        <pc:spChg chg="add del mod">
          <ac:chgData name="Louise Pezzaioli" userId="360b41a0-b242-48d2-b707-f5fa57585d53" providerId="ADAL" clId="{C26B9D57-5134-42B7-9B33-2E5289E513C9}" dt="2019-01-30T14:32:09.848" v="242" actId="478"/>
          <ac:spMkLst>
            <pc:docMk/>
            <pc:sldMk cId="36917022" sldId="360"/>
            <ac:spMk id="12" creationId="{FE1B26A4-1974-4FF1-8DDB-8F2B229AFB27}"/>
          </ac:spMkLst>
        </pc:spChg>
        <pc:spChg chg="add mod">
          <ac:chgData name="Louise Pezzaioli" userId="360b41a0-b242-48d2-b707-f5fa57585d53" providerId="ADAL" clId="{C26B9D57-5134-42B7-9B33-2E5289E513C9}" dt="2019-01-30T14:30:05.065" v="190" actId="1582"/>
          <ac:spMkLst>
            <pc:docMk/>
            <pc:sldMk cId="36917022" sldId="360"/>
            <ac:spMk id="13" creationId="{DE88589E-6EBE-4E3D-8BCF-905211EED4A4}"/>
          </ac:spMkLst>
        </pc:spChg>
        <pc:spChg chg="add mod">
          <ac:chgData name="Louise Pezzaioli" userId="360b41a0-b242-48d2-b707-f5fa57585d53" providerId="ADAL" clId="{C26B9D57-5134-42B7-9B33-2E5289E513C9}" dt="2019-01-30T14:30:05.065" v="190" actId="1582"/>
          <ac:spMkLst>
            <pc:docMk/>
            <pc:sldMk cId="36917022" sldId="360"/>
            <ac:spMk id="14" creationId="{D23D4D6F-7066-446E-B321-2D8FB547215E}"/>
          </ac:spMkLst>
        </pc:spChg>
        <pc:spChg chg="add mod">
          <ac:chgData name="Louise Pezzaioli" userId="360b41a0-b242-48d2-b707-f5fa57585d53" providerId="ADAL" clId="{C26B9D57-5134-42B7-9B33-2E5289E513C9}" dt="2019-01-30T14:30:05.065" v="190" actId="1582"/>
          <ac:spMkLst>
            <pc:docMk/>
            <pc:sldMk cId="36917022" sldId="360"/>
            <ac:spMk id="15" creationId="{9368EDF4-3518-4536-82FA-CFC4F6A3870A}"/>
          </ac:spMkLst>
        </pc:spChg>
        <pc:spChg chg="add mod">
          <ac:chgData name="Louise Pezzaioli" userId="360b41a0-b242-48d2-b707-f5fa57585d53" providerId="ADAL" clId="{C26B9D57-5134-42B7-9B33-2E5289E513C9}" dt="2019-01-30T14:30:05.065" v="190" actId="1582"/>
          <ac:spMkLst>
            <pc:docMk/>
            <pc:sldMk cId="36917022" sldId="360"/>
            <ac:spMk id="16" creationId="{4BD4EF9D-949C-4956-86D0-B36B81B7BFC9}"/>
          </ac:spMkLst>
        </pc:spChg>
        <pc:spChg chg="add mod">
          <ac:chgData name="Louise Pezzaioli" userId="360b41a0-b242-48d2-b707-f5fa57585d53" providerId="ADAL" clId="{C26B9D57-5134-42B7-9B33-2E5289E513C9}" dt="2019-01-30T14:34:48.105" v="270" actId="1038"/>
          <ac:spMkLst>
            <pc:docMk/>
            <pc:sldMk cId="36917022" sldId="360"/>
            <ac:spMk id="17" creationId="{99D7977C-899E-4C93-835B-F3D7E55825CE}"/>
          </ac:spMkLst>
        </pc:spChg>
        <pc:spChg chg="mod">
          <ac:chgData name="Louise Pezzaioli" userId="360b41a0-b242-48d2-b707-f5fa57585d53" providerId="ADAL" clId="{C26B9D57-5134-42B7-9B33-2E5289E513C9}" dt="2019-01-30T14:29:21.831" v="185" actId="1076"/>
          <ac:spMkLst>
            <pc:docMk/>
            <pc:sldMk cId="36917022" sldId="360"/>
            <ac:spMk id="19" creationId="{5252A847-DE45-4FA3-A1F8-EEBEB845FF8E}"/>
          </ac:spMkLst>
        </pc:spChg>
        <pc:grpChg chg="add mod ord">
          <ac:chgData name="Louise Pezzaioli" userId="360b41a0-b242-48d2-b707-f5fa57585d53" providerId="ADAL" clId="{C26B9D57-5134-42B7-9B33-2E5289E513C9}" dt="2019-01-30T14:34:48.105" v="270" actId="1038"/>
          <ac:grpSpMkLst>
            <pc:docMk/>
            <pc:sldMk cId="36917022" sldId="360"/>
            <ac:grpSpMk id="2" creationId="{B7904D65-020A-46BD-A586-2A74E4869ECB}"/>
          </ac:grpSpMkLst>
        </pc:grpChg>
        <pc:graphicFrameChg chg="add mod modGraphic">
          <ac:chgData name="Louise Pezzaioli" userId="360b41a0-b242-48d2-b707-f5fa57585d53" providerId="ADAL" clId="{C26B9D57-5134-42B7-9B33-2E5289E513C9}" dt="2019-01-30T14:34:21.350" v="267" actId="1076"/>
          <ac:graphicFrameMkLst>
            <pc:docMk/>
            <pc:sldMk cId="36917022" sldId="360"/>
            <ac:graphicFrameMk id="6" creationId="{D3EE5E76-1B30-4411-8DED-C4E681C218A0}"/>
          </ac:graphicFrameMkLst>
        </pc:graphicFrameChg>
        <pc:graphicFrameChg chg="add del mod">
          <ac:chgData name="Louise Pezzaioli" userId="360b41a0-b242-48d2-b707-f5fa57585d53" providerId="ADAL" clId="{C26B9D57-5134-42B7-9B33-2E5289E513C9}" dt="2019-01-30T14:32:11.325" v="243" actId="478"/>
          <ac:graphicFrameMkLst>
            <pc:docMk/>
            <pc:sldMk cId="36917022" sldId="360"/>
            <ac:graphicFrameMk id="9" creationId="{C57E914A-FDC6-4C21-89EE-C6C02CEB7822}"/>
          </ac:graphicFrameMkLst>
        </pc:graphicFrameChg>
        <pc:graphicFrameChg chg="add mod ord modGraphic">
          <ac:chgData name="Louise Pezzaioli" userId="360b41a0-b242-48d2-b707-f5fa57585d53" providerId="ADAL" clId="{C26B9D57-5134-42B7-9B33-2E5289E513C9}" dt="2019-01-30T14:34:48.105" v="270" actId="1038"/>
          <ac:graphicFrameMkLst>
            <pc:docMk/>
            <pc:sldMk cId="36917022" sldId="360"/>
            <ac:graphicFrameMk id="10" creationId="{357B7732-D230-436E-BACA-64085F20A56D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4:34:48.105" v="270" actId="1038"/>
          <ac:graphicFrameMkLst>
            <pc:docMk/>
            <pc:sldMk cId="36917022" sldId="360"/>
            <ac:graphicFrameMk id="20" creationId="{DE5572CC-55D5-4C8B-8014-124AB4DB32E1}"/>
          </ac:graphicFrameMkLst>
        </pc:graphicFrameChg>
      </pc:sldChg>
      <pc:sldChg chg="addSp modSp">
        <pc:chgData name="Louise Pezzaioli" userId="360b41a0-b242-48d2-b707-f5fa57585d53" providerId="ADAL" clId="{C26B9D57-5134-42B7-9B33-2E5289E513C9}" dt="2019-01-30T15:33:20.025" v="1187" actId="1036"/>
        <pc:sldMkLst>
          <pc:docMk/>
          <pc:sldMk cId="1669721746" sldId="365"/>
        </pc:sldMkLst>
        <pc:spChg chg="mod">
          <ac:chgData name="Louise Pezzaioli" userId="360b41a0-b242-48d2-b707-f5fa57585d53" providerId="ADAL" clId="{C26B9D57-5134-42B7-9B33-2E5289E513C9}" dt="2019-01-30T15:32:46.908" v="1137" actId="20577"/>
          <ac:spMkLst>
            <pc:docMk/>
            <pc:sldMk cId="1669721746" sldId="365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C26B9D57-5134-42B7-9B33-2E5289E513C9}" dt="2019-01-30T15:33:20.025" v="1187" actId="1036"/>
          <ac:graphicFrameMkLst>
            <pc:docMk/>
            <pc:sldMk cId="1669721746" sldId="365"/>
            <ac:graphicFrameMk id="6" creationId="{6F397E83-1CA9-4755-878B-FCEE765CAB11}"/>
          </ac:graphicFrameMkLst>
        </pc:graphicFrameChg>
      </pc:sldChg>
      <pc:sldChg chg="modSp">
        <pc:chgData name="Louise Pezzaioli" userId="360b41a0-b242-48d2-b707-f5fa57585d53" providerId="ADAL" clId="{C26B9D57-5134-42B7-9B33-2E5289E513C9}" dt="2019-01-30T14:24:34.771" v="61" actId="20577"/>
        <pc:sldMkLst>
          <pc:docMk/>
          <pc:sldMk cId="332354265" sldId="366"/>
        </pc:sldMkLst>
        <pc:spChg chg="mod">
          <ac:chgData name="Louise Pezzaioli" userId="360b41a0-b242-48d2-b707-f5fa57585d53" providerId="ADAL" clId="{C26B9D57-5134-42B7-9B33-2E5289E513C9}" dt="2019-01-30T14:24:34.771" v="6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modSp add">
        <pc:chgData name="Louise Pezzaioli" userId="360b41a0-b242-48d2-b707-f5fa57585d53" providerId="ADAL" clId="{C26B9D57-5134-42B7-9B33-2E5289E513C9}" dt="2019-01-30T15:33:50.227" v="1276" actId="1036"/>
        <pc:sldMkLst>
          <pc:docMk/>
          <pc:sldMk cId="3147771118" sldId="367"/>
        </pc:sldMkLst>
        <pc:spChg chg="mod">
          <ac:chgData name="Louise Pezzaioli" userId="360b41a0-b242-48d2-b707-f5fa57585d53" providerId="ADAL" clId="{C26B9D57-5134-42B7-9B33-2E5289E513C9}" dt="2019-01-30T15:33:33.091" v="1226" actId="20577"/>
          <ac:spMkLst>
            <pc:docMk/>
            <pc:sldMk cId="3147771118" sldId="367"/>
            <ac:spMk id="19" creationId="{5252A847-DE45-4FA3-A1F8-EEBEB845FF8E}"/>
          </ac:spMkLst>
        </pc:spChg>
        <pc:graphicFrameChg chg="mod">
          <ac:chgData name="Louise Pezzaioli" userId="360b41a0-b242-48d2-b707-f5fa57585d53" providerId="ADAL" clId="{C26B9D57-5134-42B7-9B33-2E5289E513C9}" dt="2019-01-30T15:33:50.227" v="1276" actId="1036"/>
          <ac:graphicFrameMkLst>
            <pc:docMk/>
            <pc:sldMk cId="3147771118" sldId="367"/>
            <ac:graphicFrameMk id="6" creationId="{6F397E83-1CA9-4755-878B-FCEE765CAB11}"/>
          </ac:graphicFrameMkLst>
        </pc:graphicFrameChg>
        <pc:cxnChg chg="add mod">
          <ac:chgData name="Louise Pezzaioli" userId="360b41a0-b242-48d2-b707-f5fa57585d53" providerId="ADAL" clId="{C26B9D57-5134-42B7-9B33-2E5289E513C9}" dt="2019-01-30T15:33:50.227" v="1276" actId="1036"/>
          <ac:cxnSpMkLst>
            <pc:docMk/>
            <pc:sldMk cId="3147771118" sldId="367"/>
            <ac:cxnSpMk id="9" creationId="{294566B8-0283-419A-9088-7B282BA6C558}"/>
          </ac:cxnSpMkLst>
        </pc:cxnChg>
        <pc:cxnChg chg="add mod">
          <ac:chgData name="Louise Pezzaioli" userId="360b41a0-b242-48d2-b707-f5fa57585d53" providerId="ADAL" clId="{C26B9D57-5134-42B7-9B33-2E5289E513C9}" dt="2019-01-30T15:33:50.227" v="1276" actId="1036"/>
          <ac:cxnSpMkLst>
            <pc:docMk/>
            <pc:sldMk cId="3147771118" sldId="367"/>
            <ac:cxnSpMk id="10" creationId="{F042872A-134E-4249-A806-5F2A3881827B}"/>
          </ac:cxnSpMkLst>
        </pc:cxnChg>
        <pc:cxnChg chg="add mod">
          <ac:chgData name="Louise Pezzaioli" userId="360b41a0-b242-48d2-b707-f5fa57585d53" providerId="ADAL" clId="{C26B9D57-5134-42B7-9B33-2E5289E513C9}" dt="2019-01-30T15:33:50.227" v="1276" actId="1036"/>
          <ac:cxnSpMkLst>
            <pc:docMk/>
            <pc:sldMk cId="3147771118" sldId="367"/>
            <ac:cxnSpMk id="11" creationId="{08D3ADC6-E677-40DA-876E-1FB14B7870A1}"/>
          </ac:cxnSpMkLst>
        </pc:cxnChg>
        <pc:cxnChg chg="add mod">
          <ac:chgData name="Louise Pezzaioli" userId="360b41a0-b242-48d2-b707-f5fa57585d53" providerId="ADAL" clId="{C26B9D57-5134-42B7-9B33-2E5289E513C9}" dt="2019-01-30T15:33:50.227" v="1276" actId="1036"/>
          <ac:cxnSpMkLst>
            <pc:docMk/>
            <pc:sldMk cId="3147771118" sldId="367"/>
            <ac:cxnSpMk id="13" creationId="{42F8FA7B-CA53-4DD0-AE94-BE39A8E638B8}"/>
          </ac:cxnSpMkLst>
        </pc:cxnChg>
      </pc:sldChg>
      <pc:sldChg chg="addSp modSp add">
        <pc:chgData name="Louise Pezzaioli" userId="360b41a0-b242-48d2-b707-f5fa57585d53" providerId="ADAL" clId="{C26B9D57-5134-42B7-9B33-2E5289E513C9}" dt="2019-01-30T14:38:50.468" v="369" actId="1076"/>
        <pc:sldMkLst>
          <pc:docMk/>
          <pc:sldMk cId="3029774830" sldId="368"/>
        </pc:sldMkLst>
        <pc:spChg chg="mod">
          <ac:chgData name="Louise Pezzaioli" userId="360b41a0-b242-48d2-b707-f5fa57585d53" providerId="ADAL" clId="{C26B9D57-5134-42B7-9B33-2E5289E513C9}" dt="2019-01-30T14:37:32.884" v="312" actId="207"/>
          <ac:spMkLst>
            <pc:docMk/>
            <pc:sldMk cId="3029774830" sldId="368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C26B9D57-5134-42B7-9B33-2E5289E513C9}" dt="2019-01-30T14:38:50.468" v="369" actId="1076"/>
          <ac:graphicFrameMkLst>
            <pc:docMk/>
            <pc:sldMk cId="3029774830" sldId="368"/>
            <ac:graphicFrameMk id="6" creationId="{3965AF1E-054A-402B-9F64-190E273FAF3C}"/>
          </ac:graphicFrameMkLst>
        </pc:graphicFrameChg>
      </pc:sldChg>
      <pc:sldChg chg="addSp modSp add">
        <pc:chgData name="Louise Pezzaioli" userId="360b41a0-b242-48d2-b707-f5fa57585d53" providerId="ADAL" clId="{C26B9D57-5134-42B7-9B33-2E5289E513C9}" dt="2019-01-30T14:42:03.301" v="441"/>
        <pc:sldMkLst>
          <pc:docMk/>
          <pc:sldMk cId="196679450" sldId="369"/>
        </pc:sldMkLst>
        <pc:spChg chg="mod">
          <ac:chgData name="Louise Pezzaioli" userId="360b41a0-b242-48d2-b707-f5fa57585d53" providerId="ADAL" clId="{C26B9D57-5134-42B7-9B33-2E5289E513C9}" dt="2019-01-30T14:40:31.998" v="388" actId="207"/>
          <ac:spMkLst>
            <pc:docMk/>
            <pc:sldMk cId="196679450" sldId="369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C26B9D57-5134-42B7-9B33-2E5289E513C9}" dt="2019-01-30T14:41:01.634" v="410"/>
          <ac:graphicFrameMkLst>
            <pc:docMk/>
            <pc:sldMk cId="196679450" sldId="369"/>
            <ac:graphicFrameMk id="6" creationId="{F011B089-7889-421D-8F6B-79454755390B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4:42:03.301" v="441"/>
          <ac:graphicFrameMkLst>
            <pc:docMk/>
            <pc:sldMk cId="196679450" sldId="369"/>
            <ac:graphicFrameMk id="9" creationId="{E1A605FB-FA41-4391-8FDB-EC70B1A7527A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4:42:01.167" v="440"/>
          <ac:graphicFrameMkLst>
            <pc:docMk/>
            <pc:sldMk cId="196679450" sldId="369"/>
            <ac:graphicFrameMk id="10" creationId="{EAAE4F7C-DD5B-4044-87F3-BED474ABA7EC}"/>
          </ac:graphicFrameMkLst>
        </pc:graphicFrameChg>
      </pc:sldChg>
      <pc:sldChg chg="addSp modSp add">
        <pc:chgData name="Louise Pezzaioli" userId="360b41a0-b242-48d2-b707-f5fa57585d53" providerId="ADAL" clId="{C26B9D57-5134-42B7-9B33-2E5289E513C9}" dt="2019-01-30T15:22:24.901" v="1098" actId="1035"/>
        <pc:sldMkLst>
          <pc:docMk/>
          <pc:sldMk cId="3053118020" sldId="370"/>
        </pc:sldMkLst>
        <pc:spChg chg="mod">
          <ac:chgData name="Louise Pezzaioli" userId="360b41a0-b242-48d2-b707-f5fa57585d53" providerId="ADAL" clId="{C26B9D57-5134-42B7-9B33-2E5289E513C9}" dt="2019-01-30T15:22:24.901" v="1098" actId="1035"/>
          <ac:spMkLst>
            <pc:docMk/>
            <pc:sldMk cId="3053118020" sldId="370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C26B9D57-5134-42B7-9B33-2E5289E513C9}" dt="2019-01-30T15:22:10.282" v="1091" actId="20577"/>
          <ac:graphicFrameMkLst>
            <pc:docMk/>
            <pc:sldMk cId="3053118020" sldId="370"/>
            <ac:graphicFrameMk id="6" creationId="{6D0A8C7B-0C9F-41C6-914D-5C0A2C3F1C87}"/>
          </ac:graphicFrameMkLst>
        </pc:graphicFrameChg>
      </pc:sldChg>
      <pc:sldChg chg="add del">
        <pc:chgData name="Louise Pezzaioli" userId="360b41a0-b242-48d2-b707-f5fa57585d53" providerId="ADAL" clId="{C26B9D57-5134-42B7-9B33-2E5289E513C9}" dt="2019-01-30T14:34:09.469" v="266" actId="2696"/>
        <pc:sldMkLst>
          <pc:docMk/>
          <pc:sldMk cId="594675903" sldId="371"/>
        </pc:sldMkLst>
      </pc:sldChg>
      <pc:sldChg chg="addSp modSp add">
        <pc:chgData name="Louise Pezzaioli" userId="360b41a0-b242-48d2-b707-f5fa57585d53" providerId="ADAL" clId="{C26B9D57-5134-42B7-9B33-2E5289E513C9}" dt="2019-01-30T14:37:05.815" v="309" actId="12789"/>
        <pc:sldMkLst>
          <pc:docMk/>
          <pc:sldMk cId="2960976292" sldId="371"/>
        </pc:sldMkLst>
        <pc:spChg chg="add mod">
          <ac:chgData name="Louise Pezzaioli" userId="360b41a0-b242-48d2-b707-f5fa57585d53" providerId="ADAL" clId="{C26B9D57-5134-42B7-9B33-2E5289E513C9}" dt="2019-01-30T14:37:05.815" v="309" actId="12789"/>
          <ac:spMkLst>
            <pc:docMk/>
            <pc:sldMk cId="2960976292" sldId="371"/>
            <ac:spMk id="3" creationId="{61A4E4EE-0A2F-438C-B4AF-5C3BE99E3B3F}"/>
          </ac:spMkLst>
        </pc:spChg>
        <pc:spChg chg="mod">
          <ac:chgData name="Louise Pezzaioli" userId="360b41a0-b242-48d2-b707-f5fa57585d53" providerId="ADAL" clId="{C26B9D57-5134-42B7-9B33-2E5289E513C9}" dt="2019-01-30T14:35:09.172" v="272" actId="207"/>
          <ac:spMkLst>
            <pc:docMk/>
            <pc:sldMk cId="2960976292" sldId="371"/>
            <ac:spMk id="11" creationId="{89BCDC5A-5553-406C-A57F-394680AE04AA}"/>
          </ac:spMkLst>
        </pc:spChg>
        <pc:spChg chg="mod">
          <ac:chgData name="Louise Pezzaioli" userId="360b41a0-b242-48d2-b707-f5fa57585d53" providerId="ADAL" clId="{C26B9D57-5134-42B7-9B33-2E5289E513C9}" dt="2019-01-30T14:35:53.155" v="284" actId="208"/>
          <ac:spMkLst>
            <pc:docMk/>
            <pc:sldMk cId="2960976292" sldId="371"/>
            <ac:spMk id="13" creationId="{DE88589E-6EBE-4E3D-8BCF-905211EED4A4}"/>
          </ac:spMkLst>
        </pc:spChg>
        <pc:spChg chg="mod">
          <ac:chgData name="Louise Pezzaioli" userId="360b41a0-b242-48d2-b707-f5fa57585d53" providerId="ADAL" clId="{C26B9D57-5134-42B7-9B33-2E5289E513C9}" dt="2019-01-30T14:35:29.545" v="278" actId="208"/>
          <ac:spMkLst>
            <pc:docMk/>
            <pc:sldMk cId="2960976292" sldId="371"/>
            <ac:spMk id="14" creationId="{D23D4D6F-7066-446E-B321-2D8FB547215E}"/>
          </ac:spMkLst>
        </pc:spChg>
        <pc:spChg chg="mod">
          <ac:chgData name="Louise Pezzaioli" userId="360b41a0-b242-48d2-b707-f5fa57585d53" providerId="ADAL" clId="{C26B9D57-5134-42B7-9B33-2E5289E513C9}" dt="2019-01-30T14:35:26.414" v="277" actId="208"/>
          <ac:spMkLst>
            <pc:docMk/>
            <pc:sldMk cId="2960976292" sldId="371"/>
            <ac:spMk id="15" creationId="{9368EDF4-3518-4536-82FA-CFC4F6A3870A}"/>
          </ac:spMkLst>
        </pc:spChg>
        <pc:spChg chg="mod">
          <ac:chgData name="Louise Pezzaioli" userId="360b41a0-b242-48d2-b707-f5fa57585d53" providerId="ADAL" clId="{C26B9D57-5134-42B7-9B33-2E5289E513C9}" dt="2019-01-30T14:35:56.163" v="285" actId="208"/>
          <ac:spMkLst>
            <pc:docMk/>
            <pc:sldMk cId="2960976292" sldId="371"/>
            <ac:spMk id="16" creationId="{4BD4EF9D-949C-4956-86D0-B36B81B7BFC9}"/>
          </ac:spMkLst>
        </pc:spChg>
        <pc:spChg chg="mod">
          <ac:chgData name="Louise Pezzaioli" userId="360b41a0-b242-48d2-b707-f5fa57585d53" providerId="ADAL" clId="{C26B9D57-5134-42B7-9B33-2E5289E513C9}" dt="2019-01-30T14:35:38.737" v="280" actId="207"/>
          <ac:spMkLst>
            <pc:docMk/>
            <pc:sldMk cId="2960976292" sldId="371"/>
            <ac:spMk id="17" creationId="{99D7977C-899E-4C93-835B-F3D7E55825CE}"/>
          </ac:spMkLst>
        </pc:spChg>
        <pc:spChg chg="mod">
          <ac:chgData name="Louise Pezzaioli" userId="360b41a0-b242-48d2-b707-f5fa57585d53" providerId="ADAL" clId="{C26B9D57-5134-42B7-9B33-2E5289E513C9}" dt="2019-01-30T14:36:47.116" v="307" actId="1076"/>
          <ac:spMkLst>
            <pc:docMk/>
            <pc:sldMk cId="2960976292" sldId="371"/>
            <ac:spMk id="19" creationId="{5252A847-DE45-4FA3-A1F8-EEBEB845FF8E}"/>
          </ac:spMkLst>
        </pc:spChg>
        <pc:spChg chg="add mod">
          <ac:chgData name="Louise Pezzaioli" userId="360b41a0-b242-48d2-b707-f5fa57585d53" providerId="ADAL" clId="{C26B9D57-5134-42B7-9B33-2E5289E513C9}" dt="2019-01-30T14:37:05.815" v="309" actId="12789"/>
          <ac:spMkLst>
            <pc:docMk/>
            <pc:sldMk cId="2960976292" sldId="371"/>
            <ac:spMk id="21" creationId="{2EA9FAE9-8DF5-48E4-8C5D-8D8A93C29D1D}"/>
          </ac:spMkLst>
        </pc:spChg>
        <pc:graphicFrameChg chg="mod modGraphic">
          <ac:chgData name="Louise Pezzaioli" userId="360b41a0-b242-48d2-b707-f5fa57585d53" providerId="ADAL" clId="{C26B9D57-5134-42B7-9B33-2E5289E513C9}" dt="2019-01-30T14:35:46.213" v="283" actId="572"/>
          <ac:graphicFrameMkLst>
            <pc:docMk/>
            <pc:sldMk cId="2960976292" sldId="371"/>
            <ac:graphicFrameMk id="10" creationId="{357B7732-D230-436E-BACA-64085F20A56D}"/>
          </ac:graphicFrameMkLst>
        </pc:graphicFrameChg>
        <pc:graphicFrameChg chg="mod modGraphic">
          <ac:chgData name="Louise Pezzaioli" userId="360b41a0-b242-48d2-b707-f5fa57585d53" providerId="ADAL" clId="{C26B9D57-5134-42B7-9B33-2E5289E513C9}" dt="2019-01-30T14:35:19.581" v="276" actId="572"/>
          <ac:graphicFrameMkLst>
            <pc:docMk/>
            <pc:sldMk cId="2960976292" sldId="371"/>
            <ac:graphicFrameMk id="20" creationId="{DE5572CC-55D5-4C8B-8014-124AB4DB32E1}"/>
          </ac:graphicFrameMkLst>
        </pc:graphicFrameChg>
      </pc:sldChg>
      <pc:sldChg chg="addSp modSp add">
        <pc:chgData name="Louise Pezzaioli" userId="360b41a0-b242-48d2-b707-f5fa57585d53" providerId="ADAL" clId="{C26B9D57-5134-42B7-9B33-2E5289E513C9}" dt="2019-01-30T14:40:14.382" v="385" actId="14100"/>
        <pc:sldMkLst>
          <pc:docMk/>
          <pc:sldMk cId="1744890127" sldId="372"/>
        </pc:sldMkLst>
        <pc:cxnChg chg="add mod">
          <ac:chgData name="Louise Pezzaioli" userId="360b41a0-b242-48d2-b707-f5fa57585d53" providerId="ADAL" clId="{C26B9D57-5134-42B7-9B33-2E5289E513C9}" dt="2019-01-30T14:40:14.382" v="385" actId="14100"/>
          <ac:cxnSpMkLst>
            <pc:docMk/>
            <pc:sldMk cId="1744890127" sldId="372"/>
            <ac:cxnSpMk id="9" creationId="{6FAD9777-ED9C-44AD-8ADE-883FB028828D}"/>
          </ac:cxnSpMkLst>
        </pc:cxnChg>
        <pc:cxnChg chg="add mod">
          <ac:chgData name="Louise Pezzaioli" userId="360b41a0-b242-48d2-b707-f5fa57585d53" providerId="ADAL" clId="{C26B9D57-5134-42B7-9B33-2E5289E513C9}" dt="2019-01-30T14:40:02.283" v="383" actId="14100"/>
          <ac:cxnSpMkLst>
            <pc:docMk/>
            <pc:sldMk cId="1744890127" sldId="372"/>
            <ac:cxnSpMk id="10" creationId="{057393E4-65FC-4CB5-8AA2-0418CC9F46CD}"/>
          </ac:cxnSpMkLst>
        </pc:cxnChg>
        <pc:cxnChg chg="add mod">
          <ac:chgData name="Louise Pezzaioli" userId="360b41a0-b242-48d2-b707-f5fa57585d53" providerId="ADAL" clId="{C26B9D57-5134-42B7-9B33-2E5289E513C9}" dt="2019-01-30T14:39:54.116" v="382" actId="14100"/>
          <ac:cxnSpMkLst>
            <pc:docMk/>
            <pc:sldMk cId="1744890127" sldId="372"/>
            <ac:cxnSpMk id="13" creationId="{DB6B7A2F-BE29-40C2-8197-4EFC37721FBF}"/>
          </ac:cxnSpMkLst>
        </pc:cxnChg>
      </pc:sldChg>
      <pc:sldChg chg="addSp modSp add">
        <pc:chgData name="Louise Pezzaioli" userId="360b41a0-b242-48d2-b707-f5fa57585d53" providerId="ADAL" clId="{C26B9D57-5134-42B7-9B33-2E5289E513C9}" dt="2019-01-30T14:42:49.616" v="464" actId="572"/>
        <pc:sldMkLst>
          <pc:docMk/>
          <pc:sldMk cId="3393173273" sldId="373"/>
        </pc:sldMkLst>
        <pc:graphicFrameChg chg="modGraphic">
          <ac:chgData name="Louise Pezzaioli" userId="360b41a0-b242-48d2-b707-f5fa57585d53" providerId="ADAL" clId="{C26B9D57-5134-42B7-9B33-2E5289E513C9}" dt="2019-01-30T14:42:26.649" v="453" actId="20577"/>
          <ac:graphicFrameMkLst>
            <pc:docMk/>
            <pc:sldMk cId="3393173273" sldId="373"/>
            <ac:graphicFrameMk id="6" creationId="{F011B089-7889-421D-8F6B-79454755390B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4:42:49.616" v="464" actId="572"/>
          <ac:graphicFrameMkLst>
            <pc:docMk/>
            <pc:sldMk cId="3393173273" sldId="373"/>
            <ac:graphicFrameMk id="11" creationId="{8899373C-2386-4058-8E91-FC2D0E91B90B}"/>
          </ac:graphicFrameMkLst>
        </pc:graphicFrameChg>
      </pc:sldChg>
      <pc:sldChg chg="addSp modSp add">
        <pc:chgData name="Louise Pezzaioli" userId="360b41a0-b242-48d2-b707-f5fa57585d53" providerId="ADAL" clId="{C26B9D57-5134-42B7-9B33-2E5289E513C9}" dt="2019-01-30T15:22:03.278" v="1088" actId="20577"/>
        <pc:sldMkLst>
          <pc:docMk/>
          <pc:sldMk cId="557053187" sldId="374"/>
        </pc:sldMkLst>
        <pc:spChg chg="mod">
          <ac:chgData name="Louise Pezzaioli" userId="360b41a0-b242-48d2-b707-f5fa57585d53" providerId="ADAL" clId="{C26B9D57-5134-42B7-9B33-2E5289E513C9}" dt="2019-01-30T14:44:37.905" v="524" actId="207"/>
          <ac:spMkLst>
            <pc:docMk/>
            <pc:sldMk cId="557053187" sldId="374"/>
            <ac:spMk id="19" creationId="{5252A847-DE45-4FA3-A1F8-EEBEB845FF8E}"/>
          </ac:spMkLst>
        </pc:spChg>
        <pc:graphicFrameChg chg="modGraphic">
          <ac:chgData name="Louise Pezzaioli" userId="360b41a0-b242-48d2-b707-f5fa57585d53" providerId="ADAL" clId="{C26B9D57-5134-42B7-9B33-2E5289E513C9}" dt="2019-01-30T15:22:03.278" v="1088" actId="20577"/>
          <ac:graphicFrameMkLst>
            <pc:docMk/>
            <pc:sldMk cId="557053187" sldId="374"/>
            <ac:graphicFrameMk id="6" creationId="{6D0A8C7B-0C9F-41C6-914D-5C0A2C3F1C87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4:44:48.661" v="532" actId="572"/>
          <ac:graphicFrameMkLst>
            <pc:docMk/>
            <pc:sldMk cId="557053187" sldId="374"/>
            <ac:graphicFrameMk id="9" creationId="{D5EF84F1-52BB-4DA7-8C85-ED9D5485B35F}"/>
          </ac:graphicFrameMkLst>
        </pc:graphicFrameChg>
      </pc:sldChg>
      <pc:sldChg chg="addSp modSp add del ord">
        <pc:chgData name="Louise Pezzaioli" userId="360b41a0-b242-48d2-b707-f5fa57585d53" providerId="ADAL" clId="{C26B9D57-5134-42B7-9B33-2E5289E513C9}" dt="2019-01-30T15:04:39.821" v="1082" actId="2696"/>
        <pc:sldMkLst>
          <pc:docMk/>
          <pc:sldMk cId="1902800960" sldId="375"/>
        </pc:sldMkLst>
        <pc:spChg chg="mod">
          <ac:chgData name="Louise Pezzaioli" userId="360b41a0-b242-48d2-b707-f5fa57585d53" providerId="ADAL" clId="{C26B9D57-5134-42B7-9B33-2E5289E513C9}" dt="2019-01-30T15:02:59.229" v="981" actId="20577"/>
          <ac:spMkLst>
            <pc:docMk/>
            <pc:sldMk cId="1902800960" sldId="375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C26B9D57-5134-42B7-9B33-2E5289E513C9}" dt="2019-01-30T15:03:24.900" v="989" actId="1076"/>
          <ac:graphicFrameMkLst>
            <pc:docMk/>
            <pc:sldMk cId="1902800960" sldId="375"/>
            <ac:graphicFrameMk id="6" creationId="{D81111B3-ED91-45F0-87D0-94F1696D6013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5:03:58.305" v="1001" actId="1035"/>
          <ac:graphicFrameMkLst>
            <pc:docMk/>
            <pc:sldMk cId="1902800960" sldId="375"/>
            <ac:graphicFrameMk id="9" creationId="{DF496FE9-D37E-4551-8BFD-47C842C53F88}"/>
          </ac:graphicFrameMkLst>
        </pc:graphicFrameChg>
      </pc:sldChg>
      <pc:sldChg chg="addSp modSp add">
        <pc:chgData name="Louise Pezzaioli" userId="360b41a0-b242-48d2-b707-f5fa57585d53" providerId="ADAL" clId="{C26B9D57-5134-42B7-9B33-2E5289E513C9}" dt="2019-01-30T14:49:15.982" v="742" actId="20577"/>
        <pc:sldMkLst>
          <pc:docMk/>
          <pc:sldMk cId="4185228259" sldId="376"/>
        </pc:sldMkLst>
        <pc:spChg chg="mod">
          <ac:chgData name="Louise Pezzaioli" userId="360b41a0-b242-48d2-b707-f5fa57585d53" providerId="ADAL" clId="{C26B9D57-5134-42B7-9B33-2E5289E513C9}" dt="2019-01-30T14:49:15.982" v="742" actId="20577"/>
          <ac:spMkLst>
            <pc:docMk/>
            <pc:sldMk cId="4185228259" sldId="376"/>
            <ac:spMk id="19" creationId="{5252A847-DE45-4FA3-A1F8-EEBEB845FF8E}"/>
          </ac:spMkLst>
        </pc:spChg>
        <pc:graphicFrameChg chg="mod modGraphic">
          <ac:chgData name="Louise Pezzaioli" userId="360b41a0-b242-48d2-b707-f5fa57585d53" providerId="ADAL" clId="{C26B9D57-5134-42B7-9B33-2E5289E513C9}" dt="2019-01-30T14:48:56.064" v="717" actId="20577"/>
          <ac:graphicFrameMkLst>
            <pc:docMk/>
            <pc:sldMk cId="4185228259" sldId="376"/>
            <ac:graphicFrameMk id="6" creationId="{A2BDD38D-549C-4DEC-824F-6956A488ECF8}"/>
          </ac:graphicFrameMkLst>
        </pc:graphicFrameChg>
        <pc:graphicFrameChg chg="mod modGraphic">
          <ac:chgData name="Louise Pezzaioli" userId="360b41a0-b242-48d2-b707-f5fa57585d53" providerId="ADAL" clId="{C26B9D57-5134-42B7-9B33-2E5289E513C9}" dt="2019-01-30T14:48:59.840" v="721" actId="20577"/>
          <ac:graphicFrameMkLst>
            <pc:docMk/>
            <pc:sldMk cId="4185228259" sldId="376"/>
            <ac:graphicFrameMk id="9" creationId="{8443EF93-DAEE-41B9-8E74-F61B0BFE1DB3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4:49:06.251" v="728" actId="20577"/>
          <ac:graphicFrameMkLst>
            <pc:docMk/>
            <pc:sldMk cId="4185228259" sldId="376"/>
            <ac:graphicFrameMk id="15" creationId="{4DCC41DF-0BAF-4D18-9AE6-2941B0E60D75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4:49:09.645" v="732" actId="20577"/>
          <ac:graphicFrameMkLst>
            <pc:docMk/>
            <pc:sldMk cId="4185228259" sldId="376"/>
            <ac:graphicFrameMk id="16" creationId="{606EBA66-8446-4539-8901-1F50D570FE15}"/>
          </ac:graphicFrameMkLst>
        </pc:graphicFrameChg>
      </pc:sldChg>
      <pc:sldChg chg="modSp add">
        <pc:chgData name="Louise Pezzaioli" userId="360b41a0-b242-48d2-b707-f5fa57585d53" providerId="ADAL" clId="{C26B9D57-5134-42B7-9B33-2E5289E513C9}" dt="2019-01-30T14:53:57.139" v="884" actId="5793"/>
        <pc:sldMkLst>
          <pc:docMk/>
          <pc:sldMk cId="2559519100" sldId="377"/>
        </pc:sldMkLst>
        <pc:spChg chg="mod">
          <ac:chgData name="Louise Pezzaioli" userId="360b41a0-b242-48d2-b707-f5fa57585d53" providerId="ADAL" clId="{C26B9D57-5134-42B7-9B33-2E5289E513C9}" dt="2019-01-30T14:53:57.139" v="884" actId="5793"/>
          <ac:spMkLst>
            <pc:docMk/>
            <pc:sldMk cId="2559519100" sldId="377"/>
            <ac:spMk id="19" creationId="{5252A847-DE45-4FA3-A1F8-EEBEB845FF8E}"/>
          </ac:spMkLst>
        </pc:spChg>
      </pc:sldChg>
      <pc:sldChg chg="addSp modSp add">
        <pc:chgData name="Louise Pezzaioli" userId="360b41a0-b242-48d2-b707-f5fa57585d53" providerId="ADAL" clId="{C26B9D57-5134-42B7-9B33-2E5289E513C9}" dt="2019-01-30T14:59:55.546" v="976" actId="207"/>
        <pc:sldMkLst>
          <pc:docMk/>
          <pc:sldMk cId="2726814957" sldId="378"/>
        </pc:sldMkLst>
        <pc:spChg chg="mod">
          <ac:chgData name="Louise Pezzaioli" userId="360b41a0-b242-48d2-b707-f5fa57585d53" providerId="ADAL" clId="{C26B9D57-5134-42B7-9B33-2E5289E513C9}" dt="2019-01-30T14:59:32.537" v="970" actId="207"/>
          <ac:spMkLst>
            <pc:docMk/>
            <pc:sldMk cId="2726814957" sldId="378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C26B9D57-5134-42B7-9B33-2E5289E513C9}" dt="2019-01-30T14:59:41.344" v="974" actId="572"/>
          <ac:graphicFrameMkLst>
            <pc:docMk/>
            <pc:sldMk cId="2726814957" sldId="378"/>
            <ac:graphicFrameMk id="14" creationId="{CAB61F83-D5A7-4186-BB82-1485BCB24350}"/>
          </ac:graphicFrameMkLst>
        </pc:graphicFrameChg>
        <pc:graphicFrameChg chg="add mod modGraphic">
          <ac:chgData name="Louise Pezzaioli" userId="360b41a0-b242-48d2-b707-f5fa57585d53" providerId="ADAL" clId="{C26B9D57-5134-42B7-9B33-2E5289E513C9}" dt="2019-01-30T14:59:55.546" v="976" actId="207"/>
          <ac:graphicFrameMkLst>
            <pc:docMk/>
            <pc:sldMk cId="2726814957" sldId="378"/>
            <ac:graphicFrameMk id="15" creationId="{C4B07FBC-A260-4167-9893-63ABD7AE1CD7}"/>
          </ac:graphicFrameMkLst>
        </pc:graphicFrameChg>
      </pc:sldChg>
      <pc:sldChg chg="modSp add">
        <pc:chgData name="Louise Pezzaioli" userId="360b41a0-b242-48d2-b707-f5fa57585d53" providerId="ADAL" clId="{C26B9D57-5134-42B7-9B33-2E5289E513C9}" dt="2019-01-30T15:04:45.437" v="1083" actId="20577"/>
        <pc:sldMkLst>
          <pc:docMk/>
          <pc:sldMk cId="1772514318" sldId="379"/>
        </pc:sldMkLst>
        <pc:spChg chg="mod">
          <ac:chgData name="Louise Pezzaioli" userId="360b41a0-b242-48d2-b707-f5fa57585d53" providerId="ADAL" clId="{C26B9D57-5134-42B7-9B33-2E5289E513C9}" dt="2019-01-30T15:04:45.437" v="1083" actId="20577"/>
          <ac:spMkLst>
            <pc:docMk/>
            <pc:sldMk cId="1772514318" sldId="379"/>
            <ac:spMk id="19" creationId="{5252A847-DE45-4FA3-A1F8-EEBEB845FF8E}"/>
          </ac:spMkLst>
        </pc:spChg>
        <pc:graphicFrameChg chg="mod">
          <ac:chgData name="Louise Pezzaioli" userId="360b41a0-b242-48d2-b707-f5fa57585d53" providerId="ADAL" clId="{C26B9D57-5134-42B7-9B33-2E5289E513C9}" dt="2019-01-30T15:04:29.853" v="1080" actId="1035"/>
          <ac:graphicFrameMkLst>
            <pc:docMk/>
            <pc:sldMk cId="1772514318" sldId="379"/>
            <ac:graphicFrameMk id="6" creationId="{D81111B3-ED91-45F0-87D0-94F1696D6013}"/>
          </ac:graphicFrameMkLst>
        </pc:graphicFrameChg>
        <pc:graphicFrameChg chg="mod">
          <ac:chgData name="Louise Pezzaioli" userId="360b41a0-b242-48d2-b707-f5fa57585d53" providerId="ADAL" clId="{C26B9D57-5134-42B7-9B33-2E5289E513C9}" dt="2019-01-30T15:04:29.853" v="1080" actId="1035"/>
          <ac:graphicFrameMkLst>
            <pc:docMk/>
            <pc:sldMk cId="1772514318" sldId="379"/>
            <ac:graphicFrameMk id="9" creationId="{DF496FE9-D37E-4551-8BFD-47C842C53F88}"/>
          </ac:graphicFrameMkLst>
        </pc:graphicFrameChg>
      </pc:sldChg>
      <pc:sldChg chg="add">
        <pc:chgData name="Louise Pezzaioli" userId="360b41a0-b242-48d2-b707-f5fa57585d53" providerId="ADAL" clId="{C26B9D57-5134-42B7-9B33-2E5289E513C9}" dt="2019-01-30T15:04:37.833" v="1081"/>
        <pc:sldMkLst>
          <pc:docMk/>
          <pc:sldMk cId="927110876" sldId="380"/>
        </pc:sldMkLst>
      </pc:sldChg>
    </pc:docChg>
  </pc:docChgLst>
  <pc:docChgLst>
    <pc:chgData name="Jan Fitzpatrick" userId="d1b284ec-d1dd-4765-b823-b34899491c26" providerId="ADAL" clId="{5A5E4BBA-0813-441D-B489-A4A50BD834E9}"/>
    <pc:docChg chg="undo custSel modSld">
      <pc:chgData name="Jan Fitzpatrick" userId="d1b284ec-d1dd-4765-b823-b34899491c26" providerId="ADAL" clId="{5A5E4BBA-0813-441D-B489-A4A50BD834E9}" dt="2019-01-30T17:40:25.311" v="104"/>
      <pc:docMkLst>
        <pc:docMk/>
      </pc:docMkLst>
      <pc:sldChg chg="modSp">
        <pc:chgData name="Jan Fitzpatrick" userId="d1b284ec-d1dd-4765-b823-b34899491c26" providerId="ADAL" clId="{5A5E4BBA-0813-441D-B489-A4A50BD834E9}" dt="2019-01-30T17:36:51.766" v="10" actId="122"/>
        <pc:sldMkLst>
          <pc:docMk/>
          <pc:sldMk cId="1071900124" sldId="355"/>
        </pc:sldMkLst>
        <pc:spChg chg="mod">
          <ac:chgData name="Jan Fitzpatrick" userId="d1b284ec-d1dd-4765-b823-b34899491c26" providerId="ADAL" clId="{5A5E4BBA-0813-441D-B489-A4A50BD834E9}" dt="2019-01-30T17:36:51.766" v="10" actId="122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5:54.398" v="2" actId="122"/>
        <pc:sldMkLst>
          <pc:docMk/>
          <pc:sldMk cId="36917022" sldId="360"/>
        </pc:sldMkLst>
        <pc:spChg chg="mod">
          <ac:chgData name="Jan Fitzpatrick" userId="d1b284ec-d1dd-4765-b823-b34899491c26" providerId="ADAL" clId="{5A5E4BBA-0813-441D-B489-A4A50BD834E9}" dt="2019-01-30T17:35:54.398" v="2" actId="122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5:47.153" v="0" actId="122"/>
        <pc:sldMkLst>
          <pc:docMk/>
          <pc:sldMk cId="1669721746" sldId="365"/>
        </pc:sldMkLst>
        <pc:spChg chg="mod">
          <ac:chgData name="Jan Fitzpatrick" userId="d1b284ec-d1dd-4765-b823-b34899491c26" providerId="ADAL" clId="{5A5E4BBA-0813-441D-B489-A4A50BD834E9}" dt="2019-01-30T17:35:47.153" v="0" actId="122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5:50.526" v="1" actId="122"/>
        <pc:sldMkLst>
          <pc:docMk/>
          <pc:sldMk cId="3147771118" sldId="367"/>
        </pc:sldMkLst>
        <pc:spChg chg="mod">
          <ac:chgData name="Jan Fitzpatrick" userId="d1b284ec-d1dd-4765-b823-b34899491c26" providerId="ADAL" clId="{5A5E4BBA-0813-441D-B489-A4A50BD834E9}" dt="2019-01-30T17:35:50.526" v="1" actId="122"/>
          <ac:spMkLst>
            <pc:docMk/>
            <pc:sldMk cId="3147771118" sldId="367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6:05.852" v="4" actId="122"/>
        <pc:sldMkLst>
          <pc:docMk/>
          <pc:sldMk cId="3029774830" sldId="368"/>
        </pc:sldMkLst>
        <pc:spChg chg="mod">
          <ac:chgData name="Jan Fitzpatrick" userId="d1b284ec-d1dd-4765-b823-b34899491c26" providerId="ADAL" clId="{5A5E4BBA-0813-441D-B489-A4A50BD834E9}" dt="2019-01-30T17:36:05.852" v="4" actId="122"/>
          <ac:spMkLst>
            <pc:docMk/>
            <pc:sldMk cId="3029774830" sldId="368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6:13.885" v="6" actId="122"/>
        <pc:sldMkLst>
          <pc:docMk/>
          <pc:sldMk cId="196679450" sldId="369"/>
        </pc:sldMkLst>
        <pc:spChg chg="mod">
          <ac:chgData name="Jan Fitzpatrick" userId="d1b284ec-d1dd-4765-b823-b34899491c26" providerId="ADAL" clId="{5A5E4BBA-0813-441D-B489-A4A50BD834E9}" dt="2019-01-30T17:36:13.885" v="6" actId="122"/>
          <ac:spMkLst>
            <pc:docMk/>
            <pc:sldMk cId="196679450" sldId="369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6:31.452" v="8" actId="122"/>
        <pc:sldMkLst>
          <pc:docMk/>
          <pc:sldMk cId="3053118020" sldId="370"/>
        </pc:sldMkLst>
        <pc:spChg chg="mod">
          <ac:chgData name="Jan Fitzpatrick" userId="d1b284ec-d1dd-4765-b823-b34899491c26" providerId="ADAL" clId="{5A5E4BBA-0813-441D-B489-A4A50BD834E9}" dt="2019-01-30T17:36:31.452" v="8" actId="122"/>
          <ac:spMkLst>
            <pc:docMk/>
            <pc:sldMk cId="3053118020" sldId="370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6:02.340" v="3" actId="122"/>
        <pc:sldMkLst>
          <pc:docMk/>
          <pc:sldMk cId="2960976292" sldId="371"/>
        </pc:sldMkLst>
        <pc:spChg chg="mod">
          <ac:chgData name="Jan Fitzpatrick" userId="d1b284ec-d1dd-4765-b823-b34899491c26" providerId="ADAL" clId="{5A5E4BBA-0813-441D-B489-A4A50BD834E9}" dt="2019-01-30T17:36:02.340" v="3" actId="122"/>
          <ac:spMkLst>
            <pc:docMk/>
            <pc:sldMk cId="2960976292" sldId="371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6:09.758" v="5" actId="122"/>
        <pc:sldMkLst>
          <pc:docMk/>
          <pc:sldMk cId="1744890127" sldId="372"/>
        </pc:sldMkLst>
        <pc:spChg chg="mod">
          <ac:chgData name="Jan Fitzpatrick" userId="d1b284ec-d1dd-4765-b823-b34899491c26" providerId="ADAL" clId="{5A5E4BBA-0813-441D-B489-A4A50BD834E9}" dt="2019-01-30T17:36:09.758" v="5" actId="122"/>
          <ac:spMkLst>
            <pc:docMk/>
            <pc:sldMk cId="1744890127" sldId="372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6:19.565" v="7" actId="122"/>
        <pc:sldMkLst>
          <pc:docMk/>
          <pc:sldMk cId="3393173273" sldId="373"/>
        </pc:sldMkLst>
        <pc:spChg chg="mod">
          <ac:chgData name="Jan Fitzpatrick" userId="d1b284ec-d1dd-4765-b823-b34899491c26" providerId="ADAL" clId="{5A5E4BBA-0813-441D-B489-A4A50BD834E9}" dt="2019-01-30T17:36:19.565" v="7" actId="122"/>
          <ac:spMkLst>
            <pc:docMk/>
            <pc:sldMk cId="3393173273" sldId="373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6:35.941" v="9" actId="122"/>
        <pc:sldMkLst>
          <pc:docMk/>
          <pc:sldMk cId="557053187" sldId="374"/>
        </pc:sldMkLst>
        <pc:spChg chg="mod">
          <ac:chgData name="Jan Fitzpatrick" userId="d1b284ec-d1dd-4765-b823-b34899491c26" providerId="ADAL" clId="{5A5E4BBA-0813-441D-B489-A4A50BD834E9}" dt="2019-01-30T17:36:35.941" v="9" actId="122"/>
          <ac:spMkLst>
            <pc:docMk/>
            <pc:sldMk cId="557053187" sldId="374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A5E4BBA-0813-441D-B489-A4A50BD834E9}" dt="2019-01-30T17:36:59.837" v="12" actId="122"/>
        <pc:sldMkLst>
          <pc:docMk/>
          <pc:sldMk cId="4185228259" sldId="376"/>
        </pc:sldMkLst>
        <pc:spChg chg="mod">
          <ac:chgData name="Jan Fitzpatrick" userId="d1b284ec-d1dd-4765-b823-b34899491c26" providerId="ADAL" clId="{5A5E4BBA-0813-441D-B489-A4A50BD834E9}" dt="2019-01-30T17:36:59.837" v="12" actId="122"/>
          <ac:spMkLst>
            <pc:docMk/>
            <pc:sldMk cId="4185228259" sldId="376"/>
            <ac:spMk id="19" creationId="{5252A847-DE45-4FA3-A1F8-EEBEB845FF8E}"/>
          </ac:spMkLst>
        </pc:spChg>
      </pc:sldChg>
      <pc:sldChg chg="addSp delSp modSp">
        <pc:chgData name="Jan Fitzpatrick" userId="d1b284ec-d1dd-4765-b823-b34899491c26" providerId="ADAL" clId="{5A5E4BBA-0813-441D-B489-A4A50BD834E9}" dt="2019-01-30T17:39:59.778" v="101" actId="11529"/>
        <pc:sldMkLst>
          <pc:docMk/>
          <pc:sldMk cId="1772514318" sldId="379"/>
        </pc:sldMkLst>
        <pc:spChg chg="add del mod ord">
          <ac:chgData name="Jan Fitzpatrick" userId="d1b284ec-d1dd-4765-b823-b34899491c26" providerId="ADAL" clId="{5A5E4BBA-0813-441D-B489-A4A50BD834E9}" dt="2019-01-30T17:39:59.778" v="101" actId="11529"/>
          <ac:spMkLst>
            <pc:docMk/>
            <pc:sldMk cId="1772514318" sldId="379"/>
            <ac:spMk id="2" creationId="{B7A480A0-0D03-43BE-BFEE-238492D86656}"/>
          </ac:spMkLst>
        </pc:spChg>
        <pc:spChg chg="mod ord">
          <ac:chgData name="Jan Fitzpatrick" userId="d1b284ec-d1dd-4765-b823-b34899491c26" providerId="ADAL" clId="{5A5E4BBA-0813-441D-B489-A4A50BD834E9}" dt="2019-01-30T17:39:53.234" v="94" actId="170"/>
          <ac:spMkLst>
            <pc:docMk/>
            <pc:sldMk cId="1772514318" sldId="379"/>
            <ac:spMk id="19" creationId="{5252A847-DE45-4FA3-A1F8-EEBEB845FF8E}"/>
          </ac:spMkLst>
        </pc:spChg>
        <pc:graphicFrameChg chg="mod ord modGraphic">
          <ac:chgData name="Jan Fitzpatrick" userId="d1b284ec-d1dd-4765-b823-b34899491c26" providerId="ADAL" clId="{5A5E4BBA-0813-441D-B489-A4A50BD834E9}" dt="2019-01-30T17:39:54.946" v="95" actId="167"/>
          <ac:graphicFrameMkLst>
            <pc:docMk/>
            <pc:sldMk cId="1772514318" sldId="379"/>
            <ac:graphicFrameMk id="6" creationId="{D81111B3-ED91-45F0-87D0-94F1696D6013}"/>
          </ac:graphicFrameMkLst>
        </pc:graphicFrameChg>
        <pc:graphicFrameChg chg="mod ord">
          <ac:chgData name="Jan Fitzpatrick" userId="d1b284ec-d1dd-4765-b823-b34899491c26" providerId="ADAL" clId="{5A5E4BBA-0813-441D-B489-A4A50BD834E9}" dt="2019-01-30T17:39:54.946" v="95" actId="167"/>
          <ac:graphicFrameMkLst>
            <pc:docMk/>
            <pc:sldMk cId="1772514318" sldId="379"/>
            <ac:graphicFrameMk id="9" creationId="{DF496FE9-D37E-4551-8BFD-47C842C53F88}"/>
          </ac:graphicFrameMkLst>
        </pc:graphicFrameChg>
      </pc:sldChg>
      <pc:sldChg chg="addSp delSp modSp">
        <pc:chgData name="Jan Fitzpatrick" userId="d1b284ec-d1dd-4765-b823-b34899491c26" providerId="ADAL" clId="{5A5E4BBA-0813-441D-B489-A4A50BD834E9}" dt="2019-01-30T17:40:25.311" v="104"/>
        <pc:sldMkLst>
          <pc:docMk/>
          <pc:sldMk cId="927110876" sldId="380"/>
        </pc:sldMkLst>
        <pc:spChg chg="mod">
          <ac:chgData name="Jan Fitzpatrick" userId="d1b284ec-d1dd-4765-b823-b34899491c26" providerId="ADAL" clId="{5A5E4BBA-0813-441D-B489-A4A50BD834E9}" dt="2019-01-30T17:40:08.690" v="102" actId="122"/>
          <ac:spMkLst>
            <pc:docMk/>
            <pc:sldMk cId="927110876" sldId="380"/>
            <ac:spMk id="19" creationId="{5252A847-DE45-4FA3-A1F8-EEBEB845FF8E}"/>
          </ac:spMkLst>
        </pc:spChg>
        <pc:graphicFrameChg chg="del">
          <ac:chgData name="Jan Fitzpatrick" userId="d1b284ec-d1dd-4765-b823-b34899491c26" providerId="ADAL" clId="{5A5E4BBA-0813-441D-B489-A4A50BD834E9}" dt="2019-01-30T17:40:14.388" v="103" actId="478"/>
          <ac:graphicFrameMkLst>
            <pc:docMk/>
            <pc:sldMk cId="927110876" sldId="380"/>
            <ac:graphicFrameMk id="6" creationId="{D81111B3-ED91-45F0-87D0-94F1696D6013}"/>
          </ac:graphicFrameMkLst>
        </pc:graphicFrameChg>
        <pc:graphicFrameChg chg="del">
          <ac:chgData name="Jan Fitzpatrick" userId="d1b284ec-d1dd-4765-b823-b34899491c26" providerId="ADAL" clId="{5A5E4BBA-0813-441D-B489-A4A50BD834E9}" dt="2019-01-30T17:40:14.388" v="103" actId="478"/>
          <ac:graphicFrameMkLst>
            <pc:docMk/>
            <pc:sldMk cId="927110876" sldId="380"/>
            <ac:graphicFrameMk id="9" creationId="{DF496FE9-D37E-4551-8BFD-47C842C53F88}"/>
          </ac:graphicFrameMkLst>
        </pc:graphicFrameChg>
        <pc:graphicFrameChg chg="add">
          <ac:chgData name="Jan Fitzpatrick" userId="d1b284ec-d1dd-4765-b823-b34899491c26" providerId="ADAL" clId="{5A5E4BBA-0813-441D-B489-A4A50BD834E9}" dt="2019-01-30T17:40:25.311" v="104"/>
          <ac:graphicFrameMkLst>
            <pc:docMk/>
            <pc:sldMk cId="927110876" sldId="380"/>
            <ac:graphicFrameMk id="10" creationId="{345770EA-ADF7-4C4A-82B8-F33943F6A4E5}"/>
          </ac:graphicFrameMkLst>
        </pc:graphicFrameChg>
        <pc:graphicFrameChg chg="add">
          <ac:chgData name="Jan Fitzpatrick" userId="d1b284ec-d1dd-4765-b823-b34899491c26" providerId="ADAL" clId="{5A5E4BBA-0813-441D-B489-A4A50BD834E9}" dt="2019-01-30T17:40:25.311" v="104"/>
          <ac:graphicFrameMkLst>
            <pc:docMk/>
            <pc:sldMk cId="927110876" sldId="380"/>
            <ac:graphicFrameMk id="11" creationId="{87B27F85-C233-4C01-B818-E7532F67BFE9}"/>
          </ac:graphicFrameMkLst>
        </pc:graphicFrameChg>
      </pc:sldChg>
    </pc:docChg>
  </pc:docChgLst>
  <pc:docChgLst>
    <pc:chgData name="Louise Pezzaioli" userId="360b41a0-b242-48d2-b707-f5fa57585d53" providerId="ADAL" clId="{788CEDD7-550C-44A9-A26A-8D48DC205D1B}"/>
    <pc:docChg chg="modSld">
      <pc:chgData name="Louise Pezzaioli" userId="360b41a0-b242-48d2-b707-f5fa57585d53" providerId="ADAL" clId="{788CEDD7-550C-44A9-A26A-8D48DC205D1B}" dt="2019-01-30T14:22:40.732" v="62" actId="20577"/>
      <pc:docMkLst>
        <pc:docMk/>
      </pc:docMkLst>
      <pc:sldChg chg="modSp">
        <pc:chgData name="Louise Pezzaioli" userId="360b41a0-b242-48d2-b707-f5fa57585d53" providerId="ADAL" clId="{788CEDD7-550C-44A9-A26A-8D48DC205D1B}" dt="2019-01-30T14:22:40.732" v="62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788CEDD7-550C-44A9-A26A-8D48DC205D1B}" dt="2019-01-30T14:22:40.732" v="62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Lesson 1: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Decimals as Fractions  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Fantastic!!!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 and decimal which match the picture.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EE5E76-1B30-4411-8DED-C4E681C218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85229" y="1953958"/>
          <a:ext cx="6173540" cy="61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54">
                  <a:extLst>
                    <a:ext uri="{9D8B030D-6E8A-4147-A177-3AD203B41FA5}">
                      <a16:colId xmlns:a16="http://schemas.microsoft.com/office/drawing/2014/main" val="359792981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08025432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52485035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464048258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408828183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889107545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366893402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98376629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62777246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572917573"/>
                    </a:ext>
                  </a:extLst>
                </a:gridCol>
              </a:tblGrid>
              <a:tr h="617354"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8948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7904D65-020A-46BD-A586-2A74E4869ECB}"/>
              </a:ext>
            </a:extLst>
          </p:cNvPr>
          <p:cNvGrpSpPr/>
          <p:nvPr/>
        </p:nvGrpSpPr>
        <p:grpSpPr>
          <a:xfrm>
            <a:off x="1457345" y="3630382"/>
            <a:ext cx="6205556" cy="1157538"/>
            <a:chOff x="2768833" y="3342153"/>
            <a:chExt cx="2894933" cy="54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88589E-6EBE-4E3D-8BCF-905211EED4A4}"/>
                </a:ext>
              </a:extLst>
            </p:cNvPr>
            <p:cNvSpPr/>
            <p:nvPr/>
          </p:nvSpPr>
          <p:spPr>
            <a:xfrm>
              <a:off x="3553811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23D4D6F-7066-446E-B321-2D8FB547215E}"/>
                </a:ext>
              </a:extLst>
            </p:cNvPr>
            <p:cNvSpPr/>
            <p:nvPr/>
          </p:nvSpPr>
          <p:spPr>
            <a:xfrm>
              <a:off x="2768833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368EDF4-3518-4536-82FA-CFC4F6A3870A}"/>
                </a:ext>
              </a:extLst>
            </p:cNvPr>
            <p:cNvSpPr/>
            <p:nvPr/>
          </p:nvSpPr>
          <p:spPr>
            <a:xfrm>
              <a:off x="5123766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D4EF9D-949C-4956-86D0-B36B81B7BFC9}"/>
                </a:ext>
              </a:extLst>
            </p:cNvPr>
            <p:cNvSpPr/>
            <p:nvPr/>
          </p:nvSpPr>
          <p:spPr>
            <a:xfrm>
              <a:off x="4338788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BCDC5A-5553-406C-A57F-394680AE04AA}"/>
              </a:ext>
            </a:extLst>
          </p:cNvPr>
          <p:cNvSpPr txBox="1"/>
          <p:nvPr/>
        </p:nvSpPr>
        <p:spPr>
          <a:xfrm>
            <a:off x="1652733" y="3949374"/>
            <a:ext cx="7667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0.9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7B7732-D230-436E-BACA-64085F20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88431"/>
              </p:ext>
            </p:extLst>
          </p:nvPr>
        </p:nvGraphicFramePr>
        <p:xfrm>
          <a:off x="3412788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D7977C-899E-4C93-835B-F3D7E55825CE}"/>
              </a:ext>
            </a:extLst>
          </p:cNvPr>
          <p:cNvSpPr txBox="1"/>
          <p:nvPr/>
        </p:nvSpPr>
        <p:spPr>
          <a:xfrm>
            <a:off x="4910094" y="3949374"/>
            <a:ext cx="9827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0.09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5572CC-55D5-4C8B-8014-124AB4DB3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31851"/>
              </p:ext>
            </p:extLst>
          </p:nvPr>
        </p:nvGraphicFramePr>
        <p:xfrm>
          <a:off x="6778131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1A4E4EE-0A2F-438C-B4AF-5C3BE99E3B3F}"/>
              </a:ext>
            </a:extLst>
          </p:cNvPr>
          <p:cNvSpPr/>
          <p:nvPr/>
        </p:nvSpPr>
        <p:spPr>
          <a:xfrm>
            <a:off x="1145162" y="3316971"/>
            <a:ext cx="1781907" cy="1781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A9FAE9-8DF5-48E4-8C5D-8D8A93C29D1D}"/>
              </a:ext>
            </a:extLst>
          </p:cNvPr>
          <p:cNvSpPr/>
          <p:nvPr/>
        </p:nvSpPr>
        <p:spPr>
          <a:xfrm>
            <a:off x="6193177" y="3316971"/>
            <a:ext cx="1781907" cy="17819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7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Now can you use the place value chart to match these fractions and decimals. Match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fractions to their decimal equivalents.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65AF1E-054A-402B-9F64-190E273FA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84815"/>
              </p:ext>
            </p:extLst>
          </p:nvPr>
        </p:nvGraphicFramePr>
        <p:xfrm>
          <a:off x="390015" y="1352946"/>
          <a:ext cx="5370705" cy="271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124">
                  <a:extLst>
                    <a:ext uri="{9D8B030D-6E8A-4147-A177-3AD203B41FA5}">
                      <a16:colId xmlns:a16="http://schemas.microsoft.com/office/drawing/2014/main" val="467806980"/>
                    </a:ext>
                  </a:extLst>
                </a:gridCol>
                <a:gridCol w="551417">
                  <a:extLst>
                    <a:ext uri="{9D8B030D-6E8A-4147-A177-3AD203B41FA5}">
                      <a16:colId xmlns:a16="http://schemas.microsoft.com/office/drawing/2014/main" val="2753076233"/>
                    </a:ext>
                  </a:extLst>
                </a:gridCol>
                <a:gridCol w="2958258">
                  <a:extLst>
                    <a:ext uri="{9D8B030D-6E8A-4147-A177-3AD203B41FA5}">
                      <a16:colId xmlns:a16="http://schemas.microsoft.com/office/drawing/2014/main" val="1400308125"/>
                    </a:ext>
                  </a:extLst>
                </a:gridCol>
                <a:gridCol w="1033906">
                  <a:extLst>
                    <a:ext uri="{9D8B030D-6E8A-4147-A177-3AD203B41FA5}">
                      <a16:colId xmlns:a16="http://schemas.microsoft.com/office/drawing/2014/main" val="1158712850"/>
                    </a:ext>
                  </a:extLst>
                </a:gridCol>
              </a:tblGrid>
              <a:tr h="369504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0.6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898364"/>
                  </a:ext>
                </a:extLst>
              </a:tr>
              <a:tr h="369504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839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080826"/>
                  </a:ext>
                </a:extLst>
              </a:tr>
              <a:tr h="369504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0.65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649064"/>
                  </a:ext>
                </a:extLst>
              </a:tr>
              <a:tr h="369504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50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791742"/>
                  </a:ext>
                </a:extLst>
              </a:tr>
              <a:tr h="369504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0.06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122377"/>
                  </a:ext>
                </a:extLst>
              </a:tr>
              <a:tr h="369504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4486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30" y="4140906"/>
            <a:ext cx="7537267" cy="2508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7554" y="1410789"/>
            <a:ext cx="206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Top tip. If it is 6/100. Write the 6 in the hundredth place value column and use place holders. 0.06.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77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Were you correct?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fractions to their decimal equivalents.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65AF1E-054A-402B-9F64-190E273FAF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52164" y="1467892"/>
          <a:ext cx="6012922" cy="4248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030">
                  <a:extLst>
                    <a:ext uri="{9D8B030D-6E8A-4147-A177-3AD203B41FA5}">
                      <a16:colId xmlns:a16="http://schemas.microsoft.com/office/drawing/2014/main" val="46780698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753076233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1400308125"/>
                    </a:ext>
                  </a:extLst>
                </a:gridCol>
                <a:gridCol w="1157538">
                  <a:extLst>
                    <a:ext uri="{9D8B030D-6E8A-4147-A177-3AD203B41FA5}">
                      <a16:colId xmlns:a16="http://schemas.microsoft.com/office/drawing/2014/main" val="1158712850"/>
                    </a:ext>
                  </a:extLst>
                </a:gridCol>
              </a:tblGrid>
              <a:tr h="588030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0.6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898364"/>
                  </a:ext>
                </a:extLst>
              </a:tr>
              <a:tr h="58803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8398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080826"/>
                  </a:ext>
                </a:extLst>
              </a:tr>
              <a:tr h="588030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0.65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649064"/>
                  </a:ext>
                </a:extLst>
              </a:tr>
              <a:tr h="58803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5085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791742"/>
                  </a:ext>
                </a:extLst>
              </a:tr>
              <a:tr h="588030"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0.06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122377"/>
                  </a:ext>
                </a:extLst>
              </a:tr>
              <a:tr h="58803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44860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AD9777-ED9C-44AD-8ADE-883FB028828D}"/>
              </a:ext>
            </a:extLst>
          </p:cNvPr>
          <p:cNvCxnSpPr>
            <a:cxnSpLocks/>
          </p:cNvCxnSpPr>
          <p:nvPr/>
        </p:nvCxnSpPr>
        <p:spPr>
          <a:xfrm>
            <a:off x="2974454" y="2045525"/>
            <a:ext cx="3248216" cy="30578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7393E4-65FC-4CB5-8AA2-0418CC9F46CD}"/>
              </a:ext>
            </a:extLst>
          </p:cNvPr>
          <p:cNvCxnSpPr>
            <a:cxnSpLocks/>
          </p:cNvCxnSpPr>
          <p:nvPr/>
        </p:nvCxnSpPr>
        <p:spPr>
          <a:xfrm flipV="1">
            <a:off x="2974454" y="2131621"/>
            <a:ext cx="3307593" cy="1459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6B7A2F-BE29-40C2-8197-4EFC37721FBF}"/>
              </a:ext>
            </a:extLst>
          </p:cNvPr>
          <p:cNvCxnSpPr>
            <a:cxnSpLocks/>
          </p:cNvCxnSpPr>
          <p:nvPr/>
        </p:nvCxnSpPr>
        <p:spPr>
          <a:xfrm flipV="1">
            <a:off x="2974454" y="3635335"/>
            <a:ext cx="3248216" cy="14875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9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Now can you use these skills to complete this table.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 below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#Top tip. Write them in your place value columns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11B089-7889-421D-8F6B-794547553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06912"/>
              </p:ext>
            </p:extLst>
          </p:nvPr>
        </p:nvGraphicFramePr>
        <p:xfrm>
          <a:off x="1798439" y="1809110"/>
          <a:ext cx="5547122" cy="370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3561">
                  <a:extLst>
                    <a:ext uri="{9D8B030D-6E8A-4147-A177-3AD203B41FA5}">
                      <a16:colId xmlns:a16="http://schemas.microsoft.com/office/drawing/2014/main" val="292653304"/>
                    </a:ext>
                  </a:extLst>
                </a:gridCol>
                <a:gridCol w="2773561">
                  <a:extLst>
                    <a:ext uri="{9D8B030D-6E8A-4147-A177-3AD203B41FA5}">
                      <a16:colId xmlns:a16="http://schemas.microsoft.com/office/drawing/2014/main" val="3987052136"/>
                    </a:ext>
                  </a:extLst>
                </a:gridCol>
              </a:tblGrid>
              <a:tr h="92603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Fractions</a:t>
                      </a: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Decimals</a:t>
                      </a: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75491"/>
                  </a:ext>
                </a:extLst>
              </a:tr>
              <a:tr h="926030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29661"/>
                  </a:ext>
                </a:extLst>
              </a:tr>
              <a:tr h="926030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0.07</a:t>
                      </a: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11826"/>
                  </a:ext>
                </a:extLst>
              </a:tr>
              <a:tr h="926030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140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A605FB-FA41-4391-8FDB-EC70B1A75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81703"/>
              </p:ext>
            </p:extLst>
          </p:nvPr>
        </p:nvGraphicFramePr>
        <p:xfrm>
          <a:off x="2837155" y="2735138"/>
          <a:ext cx="61735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54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AAE4F7C-DD5B-4044-87F3-BED474ABA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69625"/>
              </p:ext>
            </p:extLst>
          </p:nvPr>
        </p:nvGraphicFramePr>
        <p:xfrm>
          <a:off x="2914324" y="4587198"/>
          <a:ext cx="4630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7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Were you correct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table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11B089-7889-421D-8F6B-794547553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24137"/>
              </p:ext>
            </p:extLst>
          </p:nvPr>
        </p:nvGraphicFramePr>
        <p:xfrm>
          <a:off x="1798439" y="1809110"/>
          <a:ext cx="5547122" cy="370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3561">
                  <a:extLst>
                    <a:ext uri="{9D8B030D-6E8A-4147-A177-3AD203B41FA5}">
                      <a16:colId xmlns:a16="http://schemas.microsoft.com/office/drawing/2014/main" val="292653304"/>
                    </a:ext>
                  </a:extLst>
                </a:gridCol>
                <a:gridCol w="2773561">
                  <a:extLst>
                    <a:ext uri="{9D8B030D-6E8A-4147-A177-3AD203B41FA5}">
                      <a16:colId xmlns:a16="http://schemas.microsoft.com/office/drawing/2014/main" val="3987052136"/>
                    </a:ext>
                  </a:extLst>
                </a:gridCol>
              </a:tblGrid>
              <a:tr h="92603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Fractions</a:t>
                      </a: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Decimals</a:t>
                      </a: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75491"/>
                  </a:ext>
                </a:extLst>
              </a:tr>
              <a:tr h="926030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0.25</a:t>
                      </a: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29661"/>
                  </a:ext>
                </a:extLst>
              </a:tr>
              <a:tr h="926030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0.07</a:t>
                      </a: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11826"/>
                  </a:ext>
                </a:extLst>
              </a:tr>
              <a:tr h="926030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196010" marR="196010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140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A605FB-FA41-4391-8FDB-EC70B1A752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37155" y="2735138"/>
          <a:ext cx="61735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54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AAE4F7C-DD5B-4044-87F3-BED474ABA7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14324" y="4587198"/>
          <a:ext cx="4630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99373C-2386-4058-8E91-FC2D0E91B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41558"/>
              </p:ext>
            </p:extLst>
          </p:nvPr>
        </p:nvGraphicFramePr>
        <p:xfrm>
          <a:off x="2837155" y="3661166"/>
          <a:ext cx="61735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54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17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Easy!</a:t>
            </a:r>
          </a:p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Don’t forget to use your place value columns to help.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decimals below to their expanded forms.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708D9E-CA2D-4259-BAB9-23859C8574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5775" y="1688258"/>
          <a:ext cx="41760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981953979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38382739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97995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0.68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+ 0.06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61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36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6.08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 + 0.8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3800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088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8.6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0.6 + 0.08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335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72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8.06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 + 0.08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731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85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6.8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+ 0.6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27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56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decimals below to their expanded forms.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708D9E-CA2D-4259-BAB9-23859C8574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5775" y="1688258"/>
          <a:ext cx="41760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981953979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38382739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697995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0.68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+ 0.06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0616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36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6.08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 + 0.8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3800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088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8.6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0.6 + 0.08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335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72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8.06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 + 0.08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731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685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6.8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+ 0.6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27998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C78BDA-77B7-4CFB-8156-28CFBDD708CA}"/>
              </a:ext>
            </a:extLst>
          </p:cNvPr>
          <p:cNvCxnSpPr>
            <a:cxnSpLocks/>
          </p:cNvCxnSpPr>
          <p:nvPr/>
        </p:nvCxnSpPr>
        <p:spPr>
          <a:xfrm>
            <a:off x="3590641" y="1897039"/>
            <a:ext cx="1619534" cy="15742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45A219-E4EF-4493-812C-8C8356BF076C}"/>
              </a:ext>
            </a:extLst>
          </p:cNvPr>
          <p:cNvCxnSpPr>
            <a:cxnSpLocks/>
          </p:cNvCxnSpPr>
          <p:nvPr/>
        </p:nvCxnSpPr>
        <p:spPr>
          <a:xfrm>
            <a:off x="3590641" y="2684188"/>
            <a:ext cx="1619534" cy="15742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E35375-4EB0-4030-9AD5-E9E83F9D88FB}"/>
              </a:ext>
            </a:extLst>
          </p:cNvPr>
          <p:cNvCxnSpPr>
            <a:cxnSpLocks/>
          </p:cNvCxnSpPr>
          <p:nvPr/>
        </p:nvCxnSpPr>
        <p:spPr>
          <a:xfrm>
            <a:off x="3590641" y="3471337"/>
            <a:ext cx="1619534" cy="15742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4FEB15-7E5A-4C1C-8591-DD17B97CEC58}"/>
              </a:ext>
            </a:extLst>
          </p:cNvPr>
          <p:cNvCxnSpPr>
            <a:cxnSpLocks/>
          </p:cNvCxnSpPr>
          <p:nvPr/>
        </p:nvCxnSpPr>
        <p:spPr>
          <a:xfrm flipV="1">
            <a:off x="3590641" y="1897038"/>
            <a:ext cx="1619534" cy="23614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062501-40C5-4098-BCDC-7BF511729531}"/>
              </a:ext>
            </a:extLst>
          </p:cNvPr>
          <p:cNvCxnSpPr>
            <a:cxnSpLocks/>
          </p:cNvCxnSpPr>
          <p:nvPr/>
        </p:nvCxnSpPr>
        <p:spPr>
          <a:xfrm flipV="1">
            <a:off x="3590641" y="2684188"/>
            <a:ext cx="1619534" cy="23614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54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complete p6 and 7 from your work pack.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5" y="1509304"/>
            <a:ext cx="86772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59C46D-F58F-4B53-BBAE-BEEDA1C64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A0BAC5-B03E-4ABA-8C3E-7D6D01C82B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Seth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		Leticia says,</a:t>
            </a: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Prove it.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110ACCC-81D7-43CF-937C-C6BE16F2D094}"/>
              </a:ext>
            </a:extLst>
          </p:cNvPr>
          <p:cNvSpPr/>
          <p:nvPr/>
        </p:nvSpPr>
        <p:spPr>
          <a:xfrm>
            <a:off x="2610728" y="1034213"/>
            <a:ext cx="2577771" cy="927654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is equal to 0.25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CC5062A-044F-4463-817E-FD3B54D87B09}"/>
              </a:ext>
            </a:extLst>
          </p:cNvPr>
          <p:cNvSpPr/>
          <p:nvPr/>
        </p:nvSpPr>
        <p:spPr>
          <a:xfrm flipH="1">
            <a:off x="1047896" y="3166008"/>
            <a:ext cx="2577771" cy="927654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equal to 1.4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D6A2A89-D5C8-41E9-B75D-F45B638B0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525975"/>
              </p:ext>
            </p:extLst>
          </p:nvPr>
        </p:nvGraphicFramePr>
        <p:xfrm>
          <a:off x="2751088" y="1150169"/>
          <a:ext cx="360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FEC196E-B6BA-4402-99E4-5619D9539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15636"/>
              </p:ext>
            </p:extLst>
          </p:nvPr>
        </p:nvGraphicFramePr>
        <p:xfrm>
          <a:off x="1163753" y="3279006"/>
          <a:ext cx="360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19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59C46D-F58F-4B53-BBAE-BEEDA1C64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A0BAC5-B03E-4ABA-8C3E-7D6D01C82B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Seth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		Leticia says,</a:t>
            </a: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Prove it.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Seth is correct because…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110ACCC-81D7-43CF-937C-C6BE16F2D094}"/>
              </a:ext>
            </a:extLst>
          </p:cNvPr>
          <p:cNvSpPr/>
          <p:nvPr/>
        </p:nvSpPr>
        <p:spPr>
          <a:xfrm>
            <a:off x="2610728" y="1034213"/>
            <a:ext cx="2577771" cy="927654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is equal to 0.25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CC5062A-044F-4463-817E-FD3B54D87B09}"/>
              </a:ext>
            </a:extLst>
          </p:cNvPr>
          <p:cNvSpPr/>
          <p:nvPr/>
        </p:nvSpPr>
        <p:spPr>
          <a:xfrm flipH="1">
            <a:off x="1047896" y="3166008"/>
            <a:ext cx="2577771" cy="927654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equal to 1.4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D6A2A89-D5C8-41E9-B75D-F45B638B06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1088" y="1150169"/>
          <a:ext cx="360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FEC196E-B6BA-4402-99E4-5619D95393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63753" y="3279006"/>
          <a:ext cx="360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90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Warm up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to the decimals.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397E83-1CA9-4755-878B-FCEE765CA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64370"/>
              </p:ext>
            </p:extLst>
          </p:nvPr>
        </p:nvGraphicFramePr>
        <p:xfrm>
          <a:off x="501464" y="1352575"/>
          <a:ext cx="7624498" cy="4431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7603">
                  <a:extLst>
                    <a:ext uri="{9D8B030D-6E8A-4147-A177-3AD203B41FA5}">
                      <a16:colId xmlns:a16="http://schemas.microsoft.com/office/drawing/2014/main" val="2065123598"/>
                    </a:ext>
                  </a:extLst>
                </a:gridCol>
                <a:gridCol w="1380638">
                  <a:extLst>
                    <a:ext uri="{9D8B030D-6E8A-4147-A177-3AD203B41FA5}">
                      <a16:colId xmlns:a16="http://schemas.microsoft.com/office/drawing/2014/main" val="84567556"/>
                    </a:ext>
                  </a:extLst>
                </a:gridCol>
                <a:gridCol w="916257">
                  <a:extLst>
                    <a:ext uri="{9D8B030D-6E8A-4147-A177-3AD203B41FA5}">
                      <a16:colId xmlns:a16="http://schemas.microsoft.com/office/drawing/2014/main" val="3616983731"/>
                    </a:ext>
                  </a:extLst>
                </a:gridCol>
              </a:tblGrid>
              <a:tr h="110789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7 ones, 4 tenths and 5 hundredths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5.47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12674"/>
                  </a:ext>
                </a:extLst>
              </a:tr>
              <a:tr h="110789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 ones, 7 tenths and 4 hundredths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4.75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725573"/>
                  </a:ext>
                </a:extLst>
              </a:tr>
              <a:tr h="110789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4 ones, 7 tenths and 5 hundredths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7.45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7435670"/>
                  </a:ext>
                </a:extLst>
              </a:tr>
              <a:tr h="110789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 ones, 4 tenths and 7 hundredths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>
                        <a:latin typeface="Century Gothic" panose="020B0502020202020204" pitchFamily="34" charset="0"/>
                      </a:endParaRP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5.74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746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59C46D-F58F-4B53-BBAE-BEEDA1C64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A0BAC5-B03E-4ABA-8C3E-7D6D01C82B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Seth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		Leticia says,</a:t>
            </a: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Prove it.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Seth is correct because        is equal to        which is equal to 0.25.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110ACCC-81D7-43CF-937C-C6BE16F2D094}"/>
              </a:ext>
            </a:extLst>
          </p:cNvPr>
          <p:cNvSpPr/>
          <p:nvPr/>
        </p:nvSpPr>
        <p:spPr>
          <a:xfrm>
            <a:off x="2610728" y="1034213"/>
            <a:ext cx="2577771" cy="927654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is equal to 0.25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CC5062A-044F-4463-817E-FD3B54D87B09}"/>
              </a:ext>
            </a:extLst>
          </p:cNvPr>
          <p:cNvSpPr/>
          <p:nvPr/>
        </p:nvSpPr>
        <p:spPr>
          <a:xfrm flipH="1">
            <a:off x="1047896" y="3166008"/>
            <a:ext cx="2577771" cy="927654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equal to 1.4</a:t>
            </a: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D6A2A89-D5C8-41E9-B75D-F45B638B06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1088" y="1150169"/>
          <a:ext cx="360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FEC196E-B6BA-4402-99E4-5619D95393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63753" y="3279006"/>
          <a:ext cx="360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6C79061-45CC-479C-922D-8BDA2895E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22807"/>
              </p:ext>
            </p:extLst>
          </p:nvPr>
        </p:nvGraphicFramePr>
        <p:xfrm>
          <a:off x="3336939" y="5268113"/>
          <a:ext cx="360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AE72E6-2A18-401D-8315-49AEA2BE8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00206"/>
              </p:ext>
            </p:extLst>
          </p:nvPr>
        </p:nvGraphicFramePr>
        <p:xfrm>
          <a:off x="5146935" y="5268113"/>
          <a:ext cx="432000" cy="695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44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Were you correct?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to the decimals.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397E83-1CA9-4755-878B-FCEE765CA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161712"/>
              </p:ext>
            </p:extLst>
          </p:nvPr>
        </p:nvGraphicFramePr>
        <p:xfrm>
          <a:off x="501464" y="1352575"/>
          <a:ext cx="7624498" cy="4431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7603">
                  <a:extLst>
                    <a:ext uri="{9D8B030D-6E8A-4147-A177-3AD203B41FA5}">
                      <a16:colId xmlns:a16="http://schemas.microsoft.com/office/drawing/2014/main" val="2065123598"/>
                    </a:ext>
                  </a:extLst>
                </a:gridCol>
                <a:gridCol w="1380638">
                  <a:extLst>
                    <a:ext uri="{9D8B030D-6E8A-4147-A177-3AD203B41FA5}">
                      <a16:colId xmlns:a16="http://schemas.microsoft.com/office/drawing/2014/main" val="84567556"/>
                    </a:ext>
                  </a:extLst>
                </a:gridCol>
                <a:gridCol w="916257">
                  <a:extLst>
                    <a:ext uri="{9D8B030D-6E8A-4147-A177-3AD203B41FA5}">
                      <a16:colId xmlns:a16="http://schemas.microsoft.com/office/drawing/2014/main" val="3616983731"/>
                    </a:ext>
                  </a:extLst>
                </a:gridCol>
              </a:tblGrid>
              <a:tr h="110789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7 ones, 4 tenths and 5 hundredths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5.47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12674"/>
                  </a:ext>
                </a:extLst>
              </a:tr>
              <a:tr h="110789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 ones, 7 tenths and 4 hundredths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4.75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725573"/>
                  </a:ext>
                </a:extLst>
              </a:tr>
              <a:tr h="110789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4 ones, 7 tenths and 5 hundredths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7.45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7435670"/>
                  </a:ext>
                </a:extLst>
              </a:tr>
              <a:tr h="1107892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 ones, 4 tenths and 7 hundredths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>
                        <a:latin typeface="Century Gothic" panose="020B0502020202020204" pitchFamily="34" charset="0"/>
                      </a:endParaRP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5.74</a:t>
                      </a:r>
                    </a:p>
                  </a:txBody>
                  <a:tcPr marL="110642" marR="11064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746921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4566B8-0283-419A-9088-7B282BA6C558}"/>
              </a:ext>
            </a:extLst>
          </p:cNvPr>
          <p:cNvCxnSpPr>
            <a:cxnSpLocks/>
          </p:cNvCxnSpPr>
          <p:nvPr/>
        </p:nvCxnSpPr>
        <p:spPr>
          <a:xfrm>
            <a:off x="5492023" y="1938802"/>
            <a:ext cx="1847727" cy="21939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42872A-134E-4249-A806-5F2A3881827B}"/>
              </a:ext>
            </a:extLst>
          </p:cNvPr>
          <p:cNvCxnSpPr>
            <a:cxnSpLocks/>
          </p:cNvCxnSpPr>
          <p:nvPr/>
        </p:nvCxnSpPr>
        <p:spPr>
          <a:xfrm>
            <a:off x="5492023" y="3035785"/>
            <a:ext cx="1847727" cy="21895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D3ADC6-E677-40DA-876E-1FB14B7870A1}"/>
              </a:ext>
            </a:extLst>
          </p:cNvPr>
          <p:cNvCxnSpPr>
            <a:cxnSpLocks/>
          </p:cNvCxnSpPr>
          <p:nvPr/>
        </p:nvCxnSpPr>
        <p:spPr>
          <a:xfrm flipV="1">
            <a:off x="5492023" y="3035785"/>
            <a:ext cx="1847727" cy="10947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F8FA7B-CA53-4DD0-AE94-BE39A8E638B8}"/>
              </a:ext>
            </a:extLst>
          </p:cNvPr>
          <p:cNvCxnSpPr>
            <a:cxnSpLocks/>
          </p:cNvCxnSpPr>
          <p:nvPr/>
        </p:nvCxnSpPr>
        <p:spPr>
          <a:xfrm flipV="1">
            <a:off x="5492023" y="1938802"/>
            <a:ext cx="1847727" cy="32864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7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 and decimal which match the picture.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EE5E76-1B30-4411-8DED-C4E681C21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08345"/>
              </p:ext>
            </p:extLst>
          </p:nvPr>
        </p:nvGraphicFramePr>
        <p:xfrm>
          <a:off x="1485229" y="1953958"/>
          <a:ext cx="6173540" cy="61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54">
                  <a:extLst>
                    <a:ext uri="{9D8B030D-6E8A-4147-A177-3AD203B41FA5}">
                      <a16:colId xmlns:a16="http://schemas.microsoft.com/office/drawing/2014/main" val="359792981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08025432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52485035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464048258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408828183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889107545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366893402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98376629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62777246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572917573"/>
                    </a:ext>
                  </a:extLst>
                </a:gridCol>
              </a:tblGrid>
              <a:tr h="617354"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8948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7904D65-020A-46BD-A586-2A74E4869ECB}"/>
              </a:ext>
            </a:extLst>
          </p:cNvPr>
          <p:cNvGrpSpPr/>
          <p:nvPr/>
        </p:nvGrpSpPr>
        <p:grpSpPr>
          <a:xfrm>
            <a:off x="1457345" y="3630382"/>
            <a:ext cx="6205556" cy="1157538"/>
            <a:chOff x="2768833" y="3342153"/>
            <a:chExt cx="2894933" cy="54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88589E-6EBE-4E3D-8BCF-905211EED4A4}"/>
                </a:ext>
              </a:extLst>
            </p:cNvPr>
            <p:cNvSpPr/>
            <p:nvPr/>
          </p:nvSpPr>
          <p:spPr>
            <a:xfrm>
              <a:off x="3553811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23D4D6F-7066-446E-B321-2D8FB547215E}"/>
                </a:ext>
              </a:extLst>
            </p:cNvPr>
            <p:cNvSpPr/>
            <p:nvPr/>
          </p:nvSpPr>
          <p:spPr>
            <a:xfrm>
              <a:off x="2768833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368EDF4-3518-4536-82FA-CFC4F6A3870A}"/>
                </a:ext>
              </a:extLst>
            </p:cNvPr>
            <p:cNvSpPr/>
            <p:nvPr/>
          </p:nvSpPr>
          <p:spPr>
            <a:xfrm>
              <a:off x="5123766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D4EF9D-949C-4956-86D0-B36B81B7BFC9}"/>
                </a:ext>
              </a:extLst>
            </p:cNvPr>
            <p:cNvSpPr/>
            <p:nvPr/>
          </p:nvSpPr>
          <p:spPr>
            <a:xfrm>
              <a:off x="4338788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BCDC5A-5553-406C-A57F-394680AE04AA}"/>
              </a:ext>
            </a:extLst>
          </p:cNvPr>
          <p:cNvSpPr txBox="1"/>
          <p:nvPr/>
        </p:nvSpPr>
        <p:spPr>
          <a:xfrm>
            <a:off x="1652733" y="3949374"/>
            <a:ext cx="7667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7B7732-D230-436E-BACA-64085F20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06811"/>
              </p:ext>
            </p:extLst>
          </p:nvPr>
        </p:nvGraphicFramePr>
        <p:xfrm>
          <a:off x="3412788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D7977C-899E-4C93-835B-F3D7E55825CE}"/>
              </a:ext>
            </a:extLst>
          </p:cNvPr>
          <p:cNvSpPr txBox="1"/>
          <p:nvPr/>
        </p:nvSpPr>
        <p:spPr>
          <a:xfrm>
            <a:off x="4910094" y="3949374"/>
            <a:ext cx="9827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0.09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5572CC-55D5-4C8B-8014-124AB4DB3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1226"/>
              </p:ext>
            </p:extLst>
          </p:nvPr>
        </p:nvGraphicFramePr>
        <p:xfrm>
          <a:off x="6778131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0891" y="5368834"/>
            <a:ext cx="730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Lets use our knowledge of fractions to start. We know that the denominator shows us how many parts the shape is broken into. Count the squares.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 and decimal which match the picture.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EE5E76-1B30-4411-8DED-C4E681C21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08345"/>
              </p:ext>
            </p:extLst>
          </p:nvPr>
        </p:nvGraphicFramePr>
        <p:xfrm>
          <a:off x="1485229" y="1953958"/>
          <a:ext cx="6173540" cy="61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54">
                  <a:extLst>
                    <a:ext uri="{9D8B030D-6E8A-4147-A177-3AD203B41FA5}">
                      <a16:colId xmlns:a16="http://schemas.microsoft.com/office/drawing/2014/main" val="359792981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08025432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52485035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464048258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408828183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889107545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366893402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98376629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62777246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572917573"/>
                    </a:ext>
                  </a:extLst>
                </a:gridCol>
              </a:tblGrid>
              <a:tr h="617354"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8948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7904D65-020A-46BD-A586-2A74E4869ECB}"/>
              </a:ext>
            </a:extLst>
          </p:cNvPr>
          <p:cNvGrpSpPr/>
          <p:nvPr/>
        </p:nvGrpSpPr>
        <p:grpSpPr>
          <a:xfrm>
            <a:off x="1457345" y="3630382"/>
            <a:ext cx="6205556" cy="1157538"/>
            <a:chOff x="2768833" y="3342153"/>
            <a:chExt cx="2894933" cy="54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88589E-6EBE-4E3D-8BCF-905211EED4A4}"/>
                </a:ext>
              </a:extLst>
            </p:cNvPr>
            <p:cNvSpPr/>
            <p:nvPr/>
          </p:nvSpPr>
          <p:spPr>
            <a:xfrm>
              <a:off x="3553811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23D4D6F-7066-446E-B321-2D8FB547215E}"/>
                </a:ext>
              </a:extLst>
            </p:cNvPr>
            <p:cNvSpPr/>
            <p:nvPr/>
          </p:nvSpPr>
          <p:spPr>
            <a:xfrm>
              <a:off x="2768833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368EDF4-3518-4536-82FA-CFC4F6A3870A}"/>
                </a:ext>
              </a:extLst>
            </p:cNvPr>
            <p:cNvSpPr/>
            <p:nvPr/>
          </p:nvSpPr>
          <p:spPr>
            <a:xfrm>
              <a:off x="5123766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D4EF9D-949C-4956-86D0-B36B81B7BFC9}"/>
                </a:ext>
              </a:extLst>
            </p:cNvPr>
            <p:cNvSpPr/>
            <p:nvPr/>
          </p:nvSpPr>
          <p:spPr>
            <a:xfrm>
              <a:off x="4338788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BCDC5A-5553-406C-A57F-394680AE04AA}"/>
              </a:ext>
            </a:extLst>
          </p:cNvPr>
          <p:cNvSpPr txBox="1"/>
          <p:nvPr/>
        </p:nvSpPr>
        <p:spPr>
          <a:xfrm>
            <a:off x="1652733" y="3949374"/>
            <a:ext cx="7667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7B7732-D230-436E-BACA-64085F20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06811"/>
              </p:ext>
            </p:extLst>
          </p:nvPr>
        </p:nvGraphicFramePr>
        <p:xfrm>
          <a:off x="3412788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D7977C-899E-4C93-835B-F3D7E55825CE}"/>
              </a:ext>
            </a:extLst>
          </p:cNvPr>
          <p:cNvSpPr txBox="1"/>
          <p:nvPr/>
        </p:nvSpPr>
        <p:spPr>
          <a:xfrm>
            <a:off x="4910094" y="3949374"/>
            <a:ext cx="9827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0.09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5572CC-55D5-4C8B-8014-124AB4DB3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1226"/>
              </p:ext>
            </p:extLst>
          </p:nvPr>
        </p:nvGraphicFramePr>
        <p:xfrm>
          <a:off x="6778131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6205" y="5107576"/>
                <a:ext cx="692332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" y="5107576"/>
                <a:ext cx="692332" cy="889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58983" y="5003074"/>
            <a:ext cx="696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we know the denominator is 10. We can work out the numerator by counting the squares shaded in.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17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 and decimal which match the picture.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EE5E76-1B30-4411-8DED-C4E681C21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08345"/>
              </p:ext>
            </p:extLst>
          </p:nvPr>
        </p:nvGraphicFramePr>
        <p:xfrm>
          <a:off x="1485229" y="1953958"/>
          <a:ext cx="6173540" cy="61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54">
                  <a:extLst>
                    <a:ext uri="{9D8B030D-6E8A-4147-A177-3AD203B41FA5}">
                      <a16:colId xmlns:a16="http://schemas.microsoft.com/office/drawing/2014/main" val="359792981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08025432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52485035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464048258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408828183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889107545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366893402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98376629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62777246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572917573"/>
                    </a:ext>
                  </a:extLst>
                </a:gridCol>
              </a:tblGrid>
              <a:tr h="617354"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8948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7904D65-020A-46BD-A586-2A74E4869ECB}"/>
              </a:ext>
            </a:extLst>
          </p:cNvPr>
          <p:cNvGrpSpPr/>
          <p:nvPr/>
        </p:nvGrpSpPr>
        <p:grpSpPr>
          <a:xfrm>
            <a:off x="1457345" y="3630382"/>
            <a:ext cx="6205556" cy="1157538"/>
            <a:chOff x="2768833" y="3342153"/>
            <a:chExt cx="2894933" cy="54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88589E-6EBE-4E3D-8BCF-905211EED4A4}"/>
                </a:ext>
              </a:extLst>
            </p:cNvPr>
            <p:cNvSpPr/>
            <p:nvPr/>
          </p:nvSpPr>
          <p:spPr>
            <a:xfrm>
              <a:off x="3553811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23D4D6F-7066-446E-B321-2D8FB547215E}"/>
                </a:ext>
              </a:extLst>
            </p:cNvPr>
            <p:cNvSpPr/>
            <p:nvPr/>
          </p:nvSpPr>
          <p:spPr>
            <a:xfrm>
              <a:off x="2768833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368EDF4-3518-4536-82FA-CFC4F6A3870A}"/>
                </a:ext>
              </a:extLst>
            </p:cNvPr>
            <p:cNvSpPr/>
            <p:nvPr/>
          </p:nvSpPr>
          <p:spPr>
            <a:xfrm>
              <a:off x="5123766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D4EF9D-949C-4956-86D0-B36B81B7BFC9}"/>
                </a:ext>
              </a:extLst>
            </p:cNvPr>
            <p:cNvSpPr/>
            <p:nvPr/>
          </p:nvSpPr>
          <p:spPr>
            <a:xfrm>
              <a:off x="4338788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BCDC5A-5553-406C-A57F-394680AE04AA}"/>
              </a:ext>
            </a:extLst>
          </p:cNvPr>
          <p:cNvSpPr txBox="1"/>
          <p:nvPr/>
        </p:nvSpPr>
        <p:spPr>
          <a:xfrm>
            <a:off x="1652733" y="3949374"/>
            <a:ext cx="7667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7B7732-D230-436E-BACA-64085F20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06811"/>
              </p:ext>
            </p:extLst>
          </p:nvPr>
        </p:nvGraphicFramePr>
        <p:xfrm>
          <a:off x="3412788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D7977C-899E-4C93-835B-F3D7E55825CE}"/>
              </a:ext>
            </a:extLst>
          </p:cNvPr>
          <p:cNvSpPr txBox="1"/>
          <p:nvPr/>
        </p:nvSpPr>
        <p:spPr>
          <a:xfrm>
            <a:off x="4910094" y="3949374"/>
            <a:ext cx="9827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0.09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5572CC-55D5-4C8B-8014-124AB4DB3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1226"/>
              </p:ext>
            </p:extLst>
          </p:nvPr>
        </p:nvGraphicFramePr>
        <p:xfrm>
          <a:off x="6778131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6205" y="5107576"/>
                <a:ext cx="692332" cy="913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" y="5107576"/>
                <a:ext cx="692332" cy="913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41418" y="5094514"/>
            <a:ext cx="696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Great we have the fraction, in its simplest form. Can you spot the equivalent?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30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83863" y="23319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 and decimal which match the picture.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EE5E76-1B30-4411-8DED-C4E681C21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08345"/>
              </p:ext>
            </p:extLst>
          </p:nvPr>
        </p:nvGraphicFramePr>
        <p:xfrm>
          <a:off x="1485229" y="1953958"/>
          <a:ext cx="6173540" cy="61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54">
                  <a:extLst>
                    <a:ext uri="{9D8B030D-6E8A-4147-A177-3AD203B41FA5}">
                      <a16:colId xmlns:a16="http://schemas.microsoft.com/office/drawing/2014/main" val="359792981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08025432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52485035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464048258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408828183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889107545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366893402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98376629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62777246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572917573"/>
                    </a:ext>
                  </a:extLst>
                </a:gridCol>
              </a:tblGrid>
              <a:tr h="617354"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8948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7904D65-020A-46BD-A586-2A74E4869ECB}"/>
              </a:ext>
            </a:extLst>
          </p:cNvPr>
          <p:cNvGrpSpPr/>
          <p:nvPr/>
        </p:nvGrpSpPr>
        <p:grpSpPr>
          <a:xfrm>
            <a:off x="1457345" y="3630382"/>
            <a:ext cx="6205556" cy="1157538"/>
            <a:chOff x="2768833" y="3342153"/>
            <a:chExt cx="2894933" cy="54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88589E-6EBE-4E3D-8BCF-905211EED4A4}"/>
                </a:ext>
              </a:extLst>
            </p:cNvPr>
            <p:cNvSpPr/>
            <p:nvPr/>
          </p:nvSpPr>
          <p:spPr>
            <a:xfrm>
              <a:off x="3553811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23D4D6F-7066-446E-B321-2D8FB547215E}"/>
                </a:ext>
              </a:extLst>
            </p:cNvPr>
            <p:cNvSpPr/>
            <p:nvPr/>
          </p:nvSpPr>
          <p:spPr>
            <a:xfrm>
              <a:off x="2768833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368EDF4-3518-4536-82FA-CFC4F6A3870A}"/>
                </a:ext>
              </a:extLst>
            </p:cNvPr>
            <p:cNvSpPr/>
            <p:nvPr/>
          </p:nvSpPr>
          <p:spPr>
            <a:xfrm>
              <a:off x="5123766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D4EF9D-949C-4956-86D0-B36B81B7BFC9}"/>
                </a:ext>
              </a:extLst>
            </p:cNvPr>
            <p:cNvSpPr/>
            <p:nvPr/>
          </p:nvSpPr>
          <p:spPr>
            <a:xfrm>
              <a:off x="4338788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BCDC5A-5553-406C-A57F-394680AE04AA}"/>
              </a:ext>
            </a:extLst>
          </p:cNvPr>
          <p:cNvSpPr txBox="1"/>
          <p:nvPr/>
        </p:nvSpPr>
        <p:spPr>
          <a:xfrm>
            <a:off x="1652733" y="3949374"/>
            <a:ext cx="7667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7B7732-D230-436E-BACA-64085F20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06811"/>
              </p:ext>
            </p:extLst>
          </p:nvPr>
        </p:nvGraphicFramePr>
        <p:xfrm>
          <a:off x="3412788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D7977C-899E-4C93-835B-F3D7E55825CE}"/>
              </a:ext>
            </a:extLst>
          </p:cNvPr>
          <p:cNvSpPr txBox="1"/>
          <p:nvPr/>
        </p:nvSpPr>
        <p:spPr>
          <a:xfrm>
            <a:off x="4910094" y="3949374"/>
            <a:ext cx="9827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0.09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5572CC-55D5-4C8B-8014-124AB4DB3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1226"/>
              </p:ext>
            </p:extLst>
          </p:nvPr>
        </p:nvGraphicFramePr>
        <p:xfrm>
          <a:off x="6778131" y="3742984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6205" y="5107576"/>
                <a:ext cx="692332" cy="913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" y="5107576"/>
                <a:ext cx="692332" cy="913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67543" y="5381897"/>
            <a:ext cx="696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can we use this to find the decimal equivalent?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257109" y="3187337"/>
            <a:ext cx="1724297" cy="19986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2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14492" y="800755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fraction and decimal which match the picture.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EE5E76-1B30-4411-8DED-C4E681C21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108345"/>
              </p:ext>
            </p:extLst>
          </p:nvPr>
        </p:nvGraphicFramePr>
        <p:xfrm>
          <a:off x="1485229" y="1953958"/>
          <a:ext cx="6173540" cy="61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354">
                  <a:extLst>
                    <a:ext uri="{9D8B030D-6E8A-4147-A177-3AD203B41FA5}">
                      <a16:colId xmlns:a16="http://schemas.microsoft.com/office/drawing/2014/main" val="359792981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08025432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52485035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464048258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408828183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889107545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366893402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983766291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3627772460"/>
                    </a:ext>
                  </a:extLst>
                </a:gridCol>
                <a:gridCol w="617354">
                  <a:extLst>
                    <a:ext uri="{9D8B030D-6E8A-4147-A177-3AD203B41FA5}">
                      <a16:colId xmlns:a16="http://schemas.microsoft.com/office/drawing/2014/main" val="2572917573"/>
                    </a:ext>
                  </a:extLst>
                </a:gridCol>
              </a:tblGrid>
              <a:tr h="617354"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8948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7904D65-020A-46BD-A586-2A74E4869ECB}"/>
              </a:ext>
            </a:extLst>
          </p:cNvPr>
          <p:cNvGrpSpPr/>
          <p:nvPr/>
        </p:nvGrpSpPr>
        <p:grpSpPr>
          <a:xfrm>
            <a:off x="1509597" y="2755171"/>
            <a:ext cx="6205556" cy="1157538"/>
            <a:chOff x="2768833" y="3342153"/>
            <a:chExt cx="2894933" cy="54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88589E-6EBE-4E3D-8BCF-905211EED4A4}"/>
                </a:ext>
              </a:extLst>
            </p:cNvPr>
            <p:cNvSpPr/>
            <p:nvPr/>
          </p:nvSpPr>
          <p:spPr>
            <a:xfrm>
              <a:off x="3553811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23D4D6F-7066-446E-B321-2D8FB547215E}"/>
                </a:ext>
              </a:extLst>
            </p:cNvPr>
            <p:cNvSpPr/>
            <p:nvPr/>
          </p:nvSpPr>
          <p:spPr>
            <a:xfrm>
              <a:off x="2768833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368EDF4-3518-4536-82FA-CFC4F6A3870A}"/>
                </a:ext>
              </a:extLst>
            </p:cNvPr>
            <p:cNvSpPr/>
            <p:nvPr/>
          </p:nvSpPr>
          <p:spPr>
            <a:xfrm>
              <a:off x="5123766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D4EF9D-949C-4956-86D0-B36B81B7BFC9}"/>
                </a:ext>
              </a:extLst>
            </p:cNvPr>
            <p:cNvSpPr/>
            <p:nvPr/>
          </p:nvSpPr>
          <p:spPr>
            <a:xfrm>
              <a:off x="4338788" y="3342153"/>
              <a:ext cx="540000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BCDC5A-5553-406C-A57F-394680AE04AA}"/>
              </a:ext>
            </a:extLst>
          </p:cNvPr>
          <p:cNvSpPr txBox="1"/>
          <p:nvPr/>
        </p:nvSpPr>
        <p:spPr>
          <a:xfrm>
            <a:off x="1600481" y="2995786"/>
            <a:ext cx="7667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7B7732-D230-436E-BACA-64085F20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50469"/>
              </p:ext>
            </p:extLst>
          </p:nvPr>
        </p:nvGraphicFramePr>
        <p:xfrm>
          <a:off x="3386662" y="2867772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D7977C-899E-4C93-835B-F3D7E55825CE}"/>
              </a:ext>
            </a:extLst>
          </p:cNvPr>
          <p:cNvSpPr txBox="1"/>
          <p:nvPr/>
        </p:nvSpPr>
        <p:spPr>
          <a:xfrm>
            <a:off x="4923157" y="3139477"/>
            <a:ext cx="9827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0.09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E5572CC-55D5-4C8B-8014-124AB4DB3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23800"/>
              </p:ext>
            </p:extLst>
          </p:nvPr>
        </p:nvGraphicFramePr>
        <p:xfrm>
          <a:off x="6843446" y="2893898"/>
          <a:ext cx="612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42465257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44585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050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5576" y="1959428"/>
                <a:ext cx="692332" cy="913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6" y="1959428"/>
                <a:ext cx="692332" cy="913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283234" y="2521131"/>
            <a:ext cx="1724297" cy="19986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83" y="4023360"/>
            <a:ext cx="7576458" cy="25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4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6434" cy="4937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131" y="5551714"/>
            <a:ext cx="817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 at our first fraction           . This tells us there is 9 under the tenths column. If we</a:t>
            </a:r>
          </a:p>
          <a:p>
            <a:endParaRPr lang="en-GB" dirty="0"/>
          </a:p>
          <a:p>
            <a:r>
              <a:rPr lang="en-GB" dirty="0" smtClean="0"/>
              <a:t> write it in our place value chart. We now know it </a:t>
            </a:r>
            <a:r>
              <a:rPr lang="en-GB" dirty="0"/>
              <a:t>i</a:t>
            </a:r>
            <a:r>
              <a:rPr lang="en-GB" dirty="0" smtClean="0"/>
              <a:t>s 0.9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99507" y="5434148"/>
                <a:ext cx="692332" cy="913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07" y="5434148"/>
                <a:ext cx="692332" cy="9135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95406" y="4506685"/>
            <a:ext cx="1097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0.9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7082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sharepoint/v3"/>
    <ds:schemaRef ds:uri="0f0ae0ff-29c4-4766-b250-c1a9bee8d430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86144f90-c7b6-48d0-aae5-f5e9e48cc3df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DDCAE5-86CF-4716-9E31-6DFAC13D2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1278</TotalTime>
  <Words>700</Words>
  <Application>Microsoft Office PowerPoint</Application>
  <PresentationFormat>On-screen Show (4:3)</PresentationFormat>
  <Paragraphs>279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complete p6 and 7 from your work pack.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Catherine</cp:lastModifiedBy>
  <cp:revision>52</cp:revision>
  <dcterms:created xsi:type="dcterms:W3CDTF">2018-03-17T10:08:43Z</dcterms:created>
  <dcterms:modified xsi:type="dcterms:W3CDTF">2020-06-14T16:47:08Z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1024">
    <vt:lpwstr>140</vt:lpwstr>
  </property>
</Properties>
</file>