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23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2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7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7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4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9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5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1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5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2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35803-06F9-48EC-AA0B-733BD9273A35}" type="datetimeFigureOut">
              <a:rPr lang="en-GB" smtClean="0"/>
              <a:t>02/07/2020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0311-85C4-4FB3-B492-CB278A433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6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cy Heraldry | Percy Family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0" y="2214902"/>
            <a:ext cx="6686510" cy="69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9338" y="1137684"/>
            <a:ext cx="558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 smtClean="0">
                <a:latin typeface="Comic Sans MS" panose="030F0702030302020204" pitchFamily="66" charset="0"/>
              </a:rPr>
              <a:t>Coats of Arms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Long ago rich families would have a coat of arms made which they would paint on their shields or sew onto fabric and hang them in their castles.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803" y="9160374"/>
            <a:ext cx="5582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This is the coat of arms for the Percy family who live in Alnwick Castle.  Their Coat of Arms was designed many </a:t>
            </a:r>
            <a:r>
              <a:rPr lang="en-GB" sz="1600" dirty="0" err="1" smtClean="0">
                <a:latin typeface="Comic Sans MS" panose="030F0702030302020204" pitchFamily="66" charset="0"/>
              </a:rPr>
              <a:t>many</a:t>
            </a:r>
            <a:r>
              <a:rPr lang="en-GB" sz="1600" dirty="0" smtClean="0">
                <a:latin typeface="Comic Sans MS" panose="030F0702030302020204" pitchFamily="66" charset="0"/>
              </a:rPr>
              <a:t> years ago.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7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5907" y="792551"/>
            <a:ext cx="558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Here are some other famous Coats of Arms from different countries.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oats of arms of medieval Europe | Coat of arms, Heraldry desig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" y="1541721"/>
            <a:ext cx="6699292" cy="51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8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92" y="2352897"/>
            <a:ext cx="6284312" cy="74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71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2</cp:revision>
  <dcterms:created xsi:type="dcterms:W3CDTF">2020-07-02T16:29:10Z</dcterms:created>
  <dcterms:modified xsi:type="dcterms:W3CDTF">2020-07-02T18:04:14Z</dcterms:modified>
</cp:coreProperties>
</file>