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22"/>
    <a:srgbClr val="BAD1BE"/>
    <a:srgbClr val="C0DFC3"/>
    <a:srgbClr val="B4DDC1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eylf-literacy-phonological-awareness/syllables-phonological-awareness-speaking-and-listening-communication-language-and-literacy-eylf-australia/activities-syllables-phonological-awareness-speaking-and-listening-communication-language-and-literacy-eylf-australi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eylf-literacy-phonological-awareness/syllables-phonological-awareness-speaking-and-listening-communication-language-and-literacy-eylf-australia/activities-syllables-phonological-awareness-speaking-and-listening-communication-language-and-literacy-eylf-australi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56C9B28-A3BF-4836-9531-8FE3BE3E1778}"/>
              </a:ext>
            </a:extLst>
          </p:cNvPr>
          <p:cNvSpPr/>
          <p:nvPr/>
        </p:nvSpPr>
        <p:spPr>
          <a:xfrm>
            <a:off x="0" y="5150840"/>
            <a:ext cx="2332139" cy="170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8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DD0-C9FB-4EBF-996A-5CA9BBAF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005722"/>
                </a:solidFill>
              </a:rPr>
              <a:t>What are syllables?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CDC2A-51C8-4787-B699-957C5F55121F}"/>
              </a:ext>
            </a:extLst>
          </p:cNvPr>
          <p:cNvGrpSpPr/>
          <p:nvPr/>
        </p:nvGrpSpPr>
        <p:grpSpPr>
          <a:xfrm>
            <a:off x="-135366" y="1901040"/>
            <a:ext cx="7709960" cy="468199"/>
            <a:chOff x="-135366" y="1901040"/>
            <a:chExt cx="7709960" cy="468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103375-386A-4C6F-80DC-A66D1CFED6B7}"/>
                </a:ext>
              </a:extLst>
            </p:cNvPr>
            <p:cNvSpPr/>
            <p:nvPr/>
          </p:nvSpPr>
          <p:spPr>
            <a:xfrm>
              <a:off x="-35363" y="1999907"/>
              <a:ext cx="7609957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29F5E-5F2B-4E1B-BDB4-3F530EF38AE4}"/>
                </a:ext>
              </a:extLst>
            </p:cNvPr>
            <p:cNvSpPr txBox="1"/>
            <p:nvPr/>
          </p:nvSpPr>
          <p:spPr>
            <a:xfrm>
              <a:off x="-135366" y="1901040"/>
              <a:ext cx="76099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Syllables are the beats or chunks that we hear in words.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59EA10-DF18-4296-A57B-87FC0B5C5C9B}"/>
              </a:ext>
            </a:extLst>
          </p:cNvPr>
          <p:cNvGrpSpPr/>
          <p:nvPr/>
        </p:nvGrpSpPr>
        <p:grpSpPr>
          <a:xfrm>
            <a:off x="2751589" y="5121262"/>
            <a:ext cx="6623022" cy="474107"/>
            <a:chOff x="2751589" y="5121262"/>
            <a:chExt cx="6623022" cy="4741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8D59D0-6EFF-4EC3-AA50-08B780CE7658}"/>
                </a:ext>
              </a:extLst>
            </p:cNvPr>
            <p:cNvSpPr/>
            <p:nvPr/>
          </p:nvSpPr>
          <p:spPr>
            <a:xfrm>
              <a:off x="2856365" y="5226037"/>
              <a:ext cx="6518246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8AEEFC-DA2E-403A-A529-C13C2DEAAAC8}"/>
                </a:ext>
              </a:extLst>
            </p:cNvPr>
            <p:cNvSpPr txBox="1"/>
            <p:nvPr/>
          </p:nvSpPr>
          <p:spPr>
            <a:xfrm>
              <a:off x="2751589" y="5121262"/>
              <a:ext cx="651824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 practise clapping your name.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82F2A-5D7D-4787-9E2E-031A54131BE8}"/>
              </a:ext>
            </a:extLst>
          </p:cNvPr>
          <p:cNvGrpSpPr/>
          <p:nvPr/>
        </p:nvGrpSpPr>
        <p:grpSpPr>
          <a:xfrm>
            <a:off x="266459" y="325957"/>
            <a:ext cx="8654167" cy="4334974"/>
            <a:chOff x="266459" y="325957"/>
            <a:chExt cx="8654167" cy="43349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FF4132-2773-41FD-BB95-7F853353DDC8}"/>
                </a:ext>
              </a:extLst>
            </p:cNvPr>
            <p:cNvSpPr/>
            <p:nvPr/>
          </p:nvSpPr>
          <p:spPr>
            <a:xfrm>
              <a:off x="1182848" y="2971421"/>
              <a:ext cx="6989170" cy="168951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86F4C4-B153-41E3-A205-4A090AB86F61}"/>
                </a:ext>
              </a:extLst>
            </p:cNvPr>
            <p:cNvSpPr txBox="1"/>
            <p:nvPr/>
          </p:nvSpPr>
          <p:spPr>
            <a:xfrm>
              <a:off x="1072650" y="2851062"/>
              <a:ext cx="6989170" cy="16927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/>
            </a:p>
            <a:p>
              <a:pPr algn="ctr"/>
              <a:r>
                <a:rPr lang="en-GB" dirty="0"/>
                <a:t>Let’s clap out the syllables in the word </a:t>
              </a:r>
              <a:r>
                <a:rPr lang="en-GB" b="1" dirty="0">
                  <a:solidFill>
                    <a:srgbClr val="005722"/>
                  </a:solidFill>
                </a:rPr>
                <a:t>syllables</a:t>
              </a:r>
              <a:r>
                <a:rPr lang="en-GB" dirty="0"/>
                <a:t>.</a:t>
              </a:r>
            </a:p>
            <a:p>
              <a:pPr algn="ctr"/>
              <a:endParaRPr lang="en-GB" dirty="0"/>
            </a:p>
            <a:p>
              <a:pPr algn="ctr"/>
              <a:r>
                <a:rPr lang="en-GB" sz="3200" b="1" dirty="0" err="1">
                  <a:solidFill>
                    <a:srgbClr val="005722"/>
                  </a:solidFill>
                </a:rPr>
                <a:t>Sy</a:t>
              </a:r>
              <a:r>
                <a:rPr lang="en-GB" sz="3200" b="1" dirty="0">
                  <a:solidFill>
                    <a:srgbClr val="005722"/>
                  </a:solidFill>
                </a:rPr>
                <a:t> - </a:t>
              </a:r>
              <a:r>
                <a:rPr lang="en-GB" sz="3200" b="1" dirty="0" err="1">
                  <a:solidFill>
                    <a:srgbClr val="005722"/>
                  </a:solidFill>
                </a:rPr>
                <a:t>lla</a:t>
              </a:r>
              <a:r>
                <a:rPr lang="en-GB" sz="3200" b="1" dirty="0">
                  <a:solidFill>
                    <a:srgbClr val="005722"/>
                  </a:solidFill>
                </a:rPr>
                <a:t> - </a:t>
              </a:r>
              <a:r>
                <a:rPr lang="en-GB" sz="3200" b="1" dirty="0" err="1">
                  <a:solidFill>
                    <a:srgbClr val="005722"/>
                  </a:solidFill>
                </a:rPr>
                <a:t>bles</a:t>
              </a:r>
              <a:r>
                <a:rPr lang="en-GB" sz="3200" b="1" dirty="0">
                  <a:solidFill>
                    <a:srgbClr val="005722"/>
                  </a:solidFill>
                </a:rPr>
                <a:t> = 3 claps</a:t>
              </a: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2B6A-1BC5-48A0-8546-5A638C041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73" y="325957"/>
              <a:ext cx="1698553" cy="25251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C43B40-D737-45AE-BBC2-F4D1E929C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59" y="334346"/>
              <a:ext cx="1698553" cy="252510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3415B77-15D5-4710-BA0F-DC05D2389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66" y="3660878"/>
            <a:ext cx="2998583" cy="45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444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decel="4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DD0-C9FB-4EBF-996A-5CA9BBAF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005722"/>
                </a:solidFill>
              </a:rPr>
              <a:t>Clap Your Hands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CDC2A-51C8-4787-B699-957C5F55121F}"/>
              </a:ext>
            </a:extLst>
          </p:cNvPr>
          <p:cNvGrpSpPr/>
          <p:nvPr/>
        </p:nvGrpSpPr>
        <p:grpSpPr>
          <a:xfrm>
            <a:off x="-135366" y="1901040"/>
            <a:ext cx="7063216" cy="468199"/>
            <a:chOff x="-135366" y="1901040"/>
            <a:chExt cx="7709960" cy="468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103375-386A-4C6F-80DC-A66D1CFED6B7}"/>
                </a:ext>
              </a:extLst>
            </p:cNvPr>
            <p:cNvSpPr/>
            <p:nvPr/>
          </p:nvSpPr>
          <p:spPr>
            <a:xfrm>
              <a:off x="-35363" y="1999907"/>
              <a:ext cx="7609957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29F5E-5F2B-4E1B-BDB4-3F530EF38AE4}"/>
                </a:ext>
              </a:extLst>
            </p:cNvPr>
            <p:cNvSpPr txBox="1"/>
            <p:nvPr/>
          </p:nvSpPr>
          <p:spPr>
            <a:xfrm>
              <a:off x="-135366" y="1901040"/>
              <a:ext cx="76099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Let’s clap out these family name syllables.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82F2A-5D7D-4787-9E2E-031A54131BE8}"/>
              </a:ext>
            </a:extLst>
          </p:cNvPr>
          <p:cNvGrpSpPr/>
          <p:nvPr/>
        </p:nvGrpSpPr>
        <p:grpSpPr>
          <a:xfrm>
            <a:off x="723899" y="2851062"/>
            <a:ext cx="1524001" cy="589895"/>
            <a:chOff x="1072650" y="2851062"/>
            <a:chExt cx="7327066" cy="5898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FF4132-2773-41FD-BB95-7F853353DDC8}"/>
                </a:ext>
              </a:extLst>
            </p:cNvPr>
            <p:cNvSpPr/>
            <p:nvPr/>
          </p:nvSpPr>
          <p:spPr>
            <a:xfrm>
              <a:off x="1410546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86F4C4-B153-41E3-A205-4A090AB86F61}"/>
                </a:ext>
              </a:extLst>
            </p:cNvPr>
            <p:cNvSpPr txBox="1"/>
            <p:nvPr/>
          </p:nvSpPr>
          <p:spPr>
            <a:xfrm>
              <a:off x="1072650" y="2851062"/>
              <a:ext cx="6989171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brother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0CE62E-B706-4B18-803C-078A7EF4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8649" y="90630"/>
            <a:ext cx="2914311" cy="737337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66907-0C7F-4797-A519-88D9EF675323}"/>
              </a:ext>
            </a:extLst>
          </p:cNvPr>
          <p:cNvGrpSpPr/>
          <p:nvPr/>
        </p:nvGrpSpPr>
        <p:grpSpPr>
          <a:xfrm>
            <a:off x="2612247" y="2851062"/>
            <a:ext cx="1254903" cy="589895"/>
            <a:chOff x="1072650" y="2851062"/>
            <a:chExt cx="7378103" cy="5898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5F4D6-6195-4557-96AB-260C9CD609CD}"/>
                </a:ext>
              </a:extLst>
            </p:cNvPr>
            <p:cNvSpPr/>
            <p:nvPr/>
          </p:nvSpPr>
          <p:spPr>
            <a:xfrm>
              <a:off x="1461580" y="2917737"/>
              <a:ext cx="6989173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101DAE-CC2A-4739-ADBF-EC470B4307EB}"/>
                </a:ext>
              </a:extLst>
            </p:cNvPr>
            <p:cNvSpPr txBox="1"/>
            <p:nvPr/>
          </p:nvSpPr>
          <p:spPr>
            <a:xfrm>
              <a:off x="1072650" y="2851062"/>
              <a:ext cx="6989171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sister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8274A-C738-4352-9B21-3CF1EF435E63}"/>
              </a:ext>
            </a:extLst>
          </p:cNvPr>
          <p:cNvGrpSpPr/>
          <p:nvPr/>
        </p:nvGrpSpPr>
        <p:grpSpPr>
          <a:xfrm>
            <a:off x="4297648" y="2851062"/>
            <a:ext cx="1426354" cy="589895"/>
            <a:chOff x="1072650" y="2851062"/>
            <a:chExt cx="7378103" cy="5898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D8D88F-21D4-492E-8710-9656FAA5478E}"/>
                </a:ext>
              </a:extLst>
            </p:cNvPr>
            <p:cNvSpPr/>
            <p:nvPr/>
          </p:nvSpPr>
          <p:spPr>
            <a:xfrm>
              <a:off x="1461580" y="2917737"/>
              <a:ext cx="6989173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26A650-44C7-4A4A-B250-2B3CBA765BBA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cousin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1DCAC2-93BE-4749-9AB0-28ED84899F2C}"/>
              </a:ext>
            </a:extLst>
          </p:cNvPr>
          <p:cNvGrpSpPr/>
          <p:nvPr/>
        </p:nvGrpSpPr>
        <p:grpSpPr>
          <a:xfrm>
            <a:off x="723899" y="3710644"/>
            <a:ext cx="1181101" cy="589895"/>
            <a:chOff x="1072650" y="2851062"/>
            <a:chExt cx="7438087" cy="5898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EA8ACF-9140-498E-A670-91D86504305E}"/>
                </a:ext>
              </a:extLst>
            </p:cNvPr>
            <p:cNvSpPr/>
            <p:nvPr/>
          </p:nvSpPr>
          <p:spPr>
            <a:xfrm>
              <a:off x="1521567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31D5B-C770-4D17-B13F-92C9A515CF8E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mum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CEF446-202F-4C52-9B27-620CD4A64FD6}"/>
              </a:ext>
            </a:extLst>
          </p:cNvPr>
          <p:cNvGrpSpPr/>
          <p:nvPr/>
        </p:nvGrpSpPr>
        <p:grpSpPr>
          <a:xfrm>
            <a:off x="2269347" y="3710644"/>
            <a:ext cx="1181101" cy="589895"/>
            <a:chOff x="1072650" y="2851062"/>
            <a:chExt cx="7438087" cy="5898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B92EF0-B78C-4ACE-949D-9D13D15B6680}"/>
                </a:ext>
              </a:extLst>
            </p:cNvPr>
            <p:cNvSpPr/>
            <p:nvPr/>
          </p:nvSpPr>
          <p:spPr>
            <a:xfrm>
              <a:off x="1521567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C0837-8C4A-41B0-893B-4DDA910FA9A7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dad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18FAA-8A61-4601-B098-F452021126C4}"/>
              </a:ext>
            </a:extLst>
          </p:cNvPr>
          <p:cNvGrpSpPr/>
          <p:nvPr/>
        </p:nvGrpSpPr>
        <p:grpSpPr>
          <a:xfrm>
            <a:off x="3782286" y="3710644"/>
            <a:ext cx="1751739" cy="589895"/>
            <a:chOff x="1072650" y="2851062"/>
            <a:chExt cx="7279753" cy="5898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527797-D730-48A1-909D-3A7461ED7FA4}"/>
                </a:ext>
              </a:extLst>
            </p:cNvPr>
            <p:cNvSpPr/>
            <p:nvPr/>
          </p:nvSpPr>
          <p:spPr>
            <a:xfrm>
              <a:off x="1363235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5B3AA4-37C0-414E-BD03-02AAD1B62376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grandpa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5892E-737F-4B9C-B930-470325004469}"/>
              </a:ext>
            </a:extLst>
          </p:cNvPr>
          <p:cNvGrpSpPr/>
          <p:nvPr/>
        </p:nvGrpSpPr>
        <p:grpSpPr>
          <a:xfrm>
            <a:off x="723899" y="4503551"/>
            <a:ext cx="1888348" cy="589895"/>
            <a:chOff x="1072650" y="2851062"/>
            <a:chExt cx="7279753" cy="5898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048E99-C359-4088-8CE2-F35B14CA9E78}"/>
                </a:ext>
              </a:extLst>
            </p:cNvPr>
            <p:cNvSpPr/>
            <p:nvPr/>
          </p:nvSpPr>
          <p:spPr>
            <a:xfrm>
              <a:off x="1363235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4C40A4-CF34-48A2-AD5A-8377C003CF1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grandma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093-19A0-478D-BF24-9957AFF46662}"/>
              </a:ext>
            </a:extLst>
          </p:cNvPr>
          <p:cNvGrpSpPr/>
          <p:nvPr/>
        </p:nvGrpSpPr>
        <p:grpSpPr>
          <a:xfrm>
            <a:off x="2968090" y="4503551"/>
            <a:ext cx="1414272" cy="589895"/>
            <a:chOff x="1072650" y="2851062"/>
            <a:chExt cx="7329114" cy="5898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12FA5-C57A-4506-A716-099DF599D8DA}"/>
                </a:ext>
              </a:extLst>
            </p:cNvPr>
            <p:cNvSpPr/>
            <p:nvPr/>
          </p:nvSpPr>
          <p:spPr>
            <a:xfrm>
              <a:off x="1412595" y="2917737"/>
              <a:ext cx="69891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6E3E49-42E4-47F1-ABCC-1F89659F74D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friend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7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DD0-C9FB-4EBF-996A-5CA9BBAF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005722"/>
                </a:solidFill>
              </a:rPr>
              <a:t>Stamp Your Feet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CDC2A-51C8-4787-B699-957C5F55121F}"/>
              </a:ext>
            </a:extLst>
          </p:cNvPr>
          <p:cNvGrpSpPr/>
          <p:nvPr/>
        </p:nvGrpSpPr>
        <p:grpSpPr>
          <a:xfrm>
            <a:off x="722380" y="1901040"/>
            <a:ext cx="6316594" cy="468199"/>
            <a:chOff x="-135366" y="1901040"/>
            <a:chExt cx="7709960" cy="468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103375-386A-4C6F-80DC-A66D1CFED6B7}"/>
                </a:ext>
              </a:extLst>
            </p:cNvPr>
            <p:cNvSpPr/>
            <p:nvPr/>
          </p:nvSpPr>
          <p:spPr>
            <a:xfrm>
              <a:off x="-35363" y="1999907"/>
              <a:ext cx="7609957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29F5E-5F2B-4E1B-BDB4-3F530EF38AE4}"/>
                </a:ext>
              </a:extLst>
            </p:cNvPr>
            <p:cNvSpPr txBox="1"/>
            <p:nvPr/>
          </p:nvSpPr>
          <p:spPr>
            <a:xfrm>
              <a:off x="-135366" y="1901040"/>
              <a:ext cx="76099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Let’s stamp out these animal name syllables.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82F2A-5D7D-4787-9E2E-031A54131BE8}"/>
              </a:ext>
            </a:extLst>
          </p:cNvPr>
          <p:cNvGrpSpPr/>
          <p:nvPr/>
        </p:nvGrpSpPr>
        <p:grpSpPr>
          <a:xfrm>
            <a:off x="723900" y="2851062"/>
            <a:ext cx="1888347" cy="589895"/>
            <a:chOff x="1072654" y="2851062"/>
            <a:chExt cx="7327062" cy="5898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FF4132-2773-41FD-BB95-7F853353DDC8}"/>
                </a:ext>
              </a:extLst>
            </p:cNvPr>
            <p:cNvSpPr/>
            <p:nvPr/>
          </p:nvSpPr>
          <p:spPr>
            <a:xfrm>
              <a:off x="1410546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86F4C4-B153-41E3-A205-4A090AB86F61}"/>
                </a:ext>
              </a:extLst>
            </p:cNvPr>
            <p:cNvSpPr txBox="1"/>
            <p:nvPr/>
          </p:nvSpPr>
          <p:spPr>
            <a:xfrm>
              <a:off x="1072654" y="2851062"/>
              <a:ext cx="707038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crocodile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0CE62E-B706-4B18-803C-078A7EF4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1755" y="379756"/>
            <a:ext cx="2517362" cy="62717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66907-0C7F-4797-A519-88D9EF675323}"/>
              </a:ext>
            </a:extLst>
          </p:cNvPr>
          <p:cNvGrpSpPr/>
          <p:nvPr/>
        </p:nvGrpSpPr>
        <p:grpSpPr>
          <a:xfrm>
            <a:off x="3003338" y="2851062"/>
            <a:ext cx="2150534" cy="589895"/>
            <a:chOff x="1072650" y="2851062"/>
            <a:chExt cx="7236950" cy="5898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5F4D6-6195-4557-96AB-260C9CD609CD}"/>
                </a:ext>
              </a:extLst>
            </p:cNvPr>
            <p:cNvSpPr/>
            <p:nvPr/>
          </p:nvSpPr>
          <p:spPr>
            <a:xfrm>
              <a:off x="1320429" y="2917737"/>
              <a:ext cx="6989171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101DAE-CC2A-4739-ADBF-EC470B4307EB}"/>
                </a:ext>
              </a:extLst>
            </p:cNvPr>
            <p:cNvSpPr txBox="1"/>
            <p:nvPr/>
          </p:nvSpPr>
          <p:spPr>
            <a:xfrm>
              <a:off x="1072650" y="2851062"/>
              <a:ext cx="6989171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chimpanzee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8274A-C738-4352-9B21-3CF1EF435E63}"/>
              </a:ext>
            </a:extLst>
          </p:cNvPr>
          <p:cNvGrpSpPr/>
          <p:nvPr/>
        </p:nvGrpSpPr>
        <p:grpSpPr>
          <a:xfrm>
            <a:off x="723900" y="3643969"/>
            <a:ext cx="2680301" cy="589895"/>
            <a:chOff x="1072650" y="2851062"/>
            <a:chExt cx="7776597" cy="5898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D8D88F-21D4-492E-8710-9656FAA5478E}"/>
                </a:ext>
              </a:extLst>
            </p:cNvPr>
            <p:cNvSpPr/>
            <p:nvPr/>
          </p:nvSpPr>
          <p:spPr>
            <a:xfrm>
              <a:off x="1286279" y="2917737"/>
              <a:ext cx="75629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26A650-44C7-4A4A-B250-2B3CBA765BBA}"/>
                </a:ext>
              </a:extLst>
            </p:cNvPr>
            <p:cNvSpPr txBox="1"/>
            <p:nvPr/>
          </p:nvSpPr>
          <p:spPr>
            <a:xfrm>
              <a:off x="1072650" y="2851062"/>
              <a:ext cx="75629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hippopotamus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1DCAC2-93BE-4749-9AB0-28ED84899F2C}"/>
              </a:ext>
            </a:extLst>
          </p:cNvPr>
          <p:cNvGrpSpPr/>
          <p:nvPr/>
        </p:nvGrpSpPr>
        <p:grpSpPr>
          <a:xfrm>
            <a:off x="3784215" y="3647069"/>
            <a:ext cx="1173680" cy="589895"/>
            <a:chOff x="1072650" y="2851062"/>
            <a:chExt cx="7438087" cy="5898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EA8ACF-9140-498E-A670-91D86504305E}"/>
                </a:ext>
              </a:extLst>
            </p:cNvPr>
            <p:cNvSpPr/>
            <p:nvPr/>
          </p:nvSpPr>
          <p:spPr>
            <a:xfrm>
              <a:off x="1521567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31D5B-C770-4D17-B13F-92C9A515CF8E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tiger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CEF446-202F-4C52-9B27-620CD4A64FD6}"/>
              </a:ext>
            </a:extLst>
          </p:cNvPr>
          <p:cNvGrpSpPr/>
          <p:nvPr/>
        </p:nvGrpSpPr>
        <p:grpSpPr>
          <a:xfrm>
            <a:off x="727890" y="4436876"/>
            <a:ext cx="1268690" cy="589895"/>
            <a:chOff x="1072650" y="2851062"/>
            <a:chExt cx="7438087" cy="5898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B92EF0-B78C-4ACE-949D-9D13D15B6680}"/>
                </a:ext>
              </a:extLst>
            </p:cNvPr>
            <p:cNvSpPr/>
            <p:nvPr/>
          </p:nvSpPr>
          <p:spPr>
            <a:xfrm>
              <a:off x="1521567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C0837-8C4A-41B0-893B-4DDA910FA9A7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zebra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18FAA-8A61-4601-B098-F452021126C4}"/>
              </a:ext>
            </a:extLst>
          </p:cNvPr>
          <p:cNvGrpSpPr/>
          <p:nvPr/>
        </p:nvGrpSpPr>
        <p:grpSpPr>
          <a:xfrm>
            <a:off x="2354895" y="4436876"/>
            <a:ext cx="1881546" cy="589895"/>
            <a:chOff x="1072650" y="2851062"/>
            <a:chExt cx="7279753" cy="5898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527797-D730-48A1-909D-3A7461ED7FA4}"/>
                </a:ext>
              </a:extLst>
            </p:cNvPr>
            <p:cNvSpPr/>
            <p:nvPr/>
          </p:nvSpPr>
          <p:spPr>
            <a:xfrm>
              <a:off x="1363235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5B3AA4-37C0-414E-BD03-02AAD1B62376}"/>
                </a:ext>
              </a:extLst>
            </p:cNvPr>
            <p:cNvSpPr txBox="1"/>
            <p:nvPr/>
          </p:nvSpPr>
          <p:spPr>
            <a:xfrm>
              <a:off x="1072650" y="2851062"/>
              <a:ext cx="69891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kangaroo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5892E-737F-4B9C-B930-470325004469}"/>
              </a:ext>
            </a:extLst>
          </p:cNvPr>
          <p:cNvGrpSpPr/>
          <p:nvPr/>
        </p:nvGrpSpPr>
        <p:grpSpPr>
          <a:xfrm>
            <a:off x="722380" y="5229783"/>
            <a:ext cx="1263462" cy="589895"/>
            <a:chOff x="1072650" y="2851062"/>
            <a:chExt cx="7427706" cy="5898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048E99-C359-4088-8CE2-F35B14CA9E78}"/>
                </a:ext>
              </a:extLst>
            </p:cNvPr>
            <p:cNvSpPr/>
            <p:nvPr/>
          </p:nvSpPr>
          <p:spPr>
            <a:xfrm>
              <a:off x="1511189" y="2917737"/>
              <a:ext cx="6989167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4C40A4-CF34-48A2-AD5A-8377C003CF1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koala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093-19A0-478D-BF24-9957AFF46662}"/>
              </a:ext>
            </a:extLst>
          </p:cNvPr>
          <p:cNvGrpSpPr/>
          <p:nvPr/>
        </p:nvGrpSpPr>
        <p:grpSpPr>
          <a:xfrm>
            <a:off x="2363650" y="5226683"/>
            <a:ext cx="1279375" cy="589895"/>
            <a:chOff x="1072650" y="2851062"/>
            <a:chExt cx="7377489" cy="5898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12FA5-C57A-4506-A716-099DF599D8DA}"/>
                </a:ext>
              </a:extLst>
            </p:cNvPr>
            <p:cNvSpPr/>
            <p:nvPr/>
          </p:nvSpPr>
          <p:spPr>
            <a:xfrm>
              <a:off x="1460970" y="2917737"/>
              <a:ext cx="69891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6E3E49-42E4-47F1-ABCC-1F89659F74D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horse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3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DD0-C9FB-4EBF-996A-5CA9BBAF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005722"/>
                </a:solidFill>
              </a:rPr>
              <a:t>Jump Up and Down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CDC2A-51C8-4787-B699-957C5F55121F}"/>
              </a:ext>
            </a:extLst>
          </p:cNvPr>
          <p:cNvGrpSpPr/>
          <p:nvPr/>
        </p:nvGrpSpPr>
        <p:grpSpPr>
          <a:xfrm>
            <a:off x="966651" y="1901040"/>
            <a:ext cx="5767523" cy="468199"/>
            <a:chOff x="-135366" y="1901040"/>
            <a:chExt cx="7709960" cy="468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103375-386A-4C6F-80DC-A66D1CFED6B7}"/>
                </a:ext>
              </a:extLst>
            </p:cNvPr>
            <p:cNvSpPr/>
            <p:nvPr/>
          </p:nvSpPr>
          <p:spPr>
            <a:xfrm>
              <a:off x="-35363" y="1999907"/>
              <a:ext cx="7609957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29F5E-5F2B-4E1B-BDB4-3F530EF38AE4}"/>
                </a:ext>
              </a:extLst>
            </p:cNvPr>
            <p:cNvSpPr txBox="1"/>
            <p:nvPr/>
          </p:nvSpPr>
          <p:spPr>
            <a:xfrm>
              <a:off x="-135366" y="1901040"/>
              <a:ext cx="76099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Let’s jump out these food name syllables.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82F2A-5D7D-4787-9E2E-031A54131BE8}"/>
              </a:ext>
            </a:extLst>
          </p:cNvPr>
          <p:cNvGrpSpPr/>
          <p:nvPr/>
        </p:nvGrpSpPr>
        <p:grpSpPr>
          <a:xfrm>
            <a:off x="723901" y="2851062"/>
            <a:ext cx="1746452" cy="589895"/>
            <a:chOff x="1072654" y="2851062"/>
            <a:chExt cx="7381594" cy="5898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FF4132-2773-41FD-BB95-7F853353DDC8}"/>
                </a:ext>
              </a:extLst>
            </p:cNvPr>
            <p:cNvSpPr/>
            <p:nvPr/>
          </p:nvSpPr>
          <p:spPr>
            <a:xfrm>
              <a:off x="1276352" y="2917737"/>
              <a:ext cx="7177896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86F4C4-B153-41E3-A205-4A090AB86F61}"/>
                </a:ext>
              </a:extLst>
            </p:cNvPr>
            <p:cNvSpPr txBox="1"/>
            <p:nvPr/>
          </p:nvSpPr>
          <p:spPr>
            <a:xfrm>
              <a:off x="1072654" y="2851062"/>
              <a:ext cx="707038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broccoli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0CE62E-B706-4B18-803C-078A7EF4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45" y="1264184"/>
            <a:ext cx="3475370" cy="53432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66907-0C7F-4797-A519-88D9EF675323}"/>
              </a:ext>
            </a:extLst>
          </p:cNvPr>
          <p:cNvGrpSpPr/>
          <p:nvPr/>
        </p:nvGrpSpPr>
        <p:grpSpPr>
          <a:xfrm>
            <a:off x="2862388" y="2851062"/>
            <a:ext cx="1359113" cy="589895"/>
            <a:chOff x="1072650" y="2851062"/>
            <a:chExt cx="7305218" cy="5898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5F4D6-6195-4557-96AB-260C9CD609CD}"/>
                </a:ext>
              </a:extLst>
            </p:cNvPr>
            <p:cNvSpPr/>
            <p:nvPr/>
          </p:nvSpPr>
          <p:spPr>
            <a:xfrm>
              <a:off x="1294836" y="2917737"/>
              <a:ext cx="7083032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101DAE-CC2A-4739-ADBF-EC470B4307EB}"/>
                </a:ext>
              </a:extLst>
            </p:cNvPr>
            <p:cNvSpPr txBox="1"/>
            <p:nvPr/>
          </p:nvSpPr>
          <p:spPr>
            <a:xfrm>
              <a:off x="1072650" y="2851062"/>
              <a:ext cx="6989171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carrot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8274A-C738-4352-9B21-3CF1EF435E63}"/>
              </a:ext>
            </a:extLst>
          </p:cNvPr>
          <p:cNvGrpSpPr/>
          <p:nvPr/>
        </p:nvGrpSpPr>
        <p:grpSpPr>
          <a:xfrm>
            <a:off x="4654873" y="2851062"/>
            <a:ext cx="1913984" cy="589895"/>
            <a:chOff x="1072650" y="2851062"/>
            <a:chExt cx="7882179" cy="5898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D8D88F-21D4-492E-8710-9656FAA5478E}"/>
                </a:ext>
              </a:extLst>
            </p:cNvPr>
            <p:cNvSpPr/>
            <p:nvPr/>
          </p:nvSpPr>
          <p:spPr>
            <a:xfrm>
              <a:off x="1391860" y="2917737"/>
              <a:ext cx="75629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26A650-44C7-4A4A-B250-2B3CBA765BBA}"/>
                </a:ext>
              </a:extLst>
            </p:cNvPr>
            <p:cNvSpPr txBox="1"/>
            <p:nvPr/>
          </p:nvSpPr>
          <p:spPr>
            <a:xfrm>
              <a:off x="1072650" y="2851062"/>
              <a:ext cx="7562969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cucumber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1DCAC2-93BE-4749-9AB0-28ED84899F2C}"/>
              </a:ext>
            </a:extLst>
          </p:cNvPr>
          <p:cNvGrpSpPr/>
          <p:nvPr/>
        </p:nvGrpSpPr>
        <p:grpSpPr>
          <a:xfrm>
            <a:off x="722380" y="3611905"/>
            <a:ext cx="1542256" cy="589895"/>
            <a:chOff x="1072650" y="2851062"/>
            <a:chExt cx="7356558" cy="5898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EA8ACF-9140-498E-A670-91D86504305E}"/>
                </a:ext>
              </a:extLst>
            </p:cNvPr>
            <p:cNvSpPr/>
            <p:nvPr/>
          </p:nvSpPr>
          <p:spPr>
            <a:xfrm>
              <a:off x="1440040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31D5B-C770-4D17-B13F-92C9A515CF8E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tomato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CEF446-202F-4C52-9B27-620CD4A64FD6}"/>
              </a:ext>
            </a:extLst>
          </p:cNvPr>
          <p:cNvGrpSpPr/>
          <p:nvPr/>
        </p:nvGrpSpPr>
        <p:grpSpPr>
          <a:xfrm>
            <a:off x="2649408" y="3607513"/>
            <a:ext cx="1569941" cy="589895"/>
            <a:chOff x="1072650" y="2851062"/>
            <a:chExt cx="7357981" cy="5898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B92EF0-B78C-4ACE-949D-9D13D15B6680}"/>
                </a:ext>
              </a:extLst>
            </p:cNvPr>
            <p:cNvSpPr/>
            <p:nvPr/>
          </p:nvSpPr>
          <p:spPr>
            <a:xfrm>
              <a:off x="1441463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C0837-8C4A-41B0-893B-4DDA910FA9A7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banana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18FAA-8A61-4601-B098-F452021126C4}"/>
              </a:ext>
            </a:extLst>
          </p:cNvPr>
          <p:cNvGrpSpPr/>
          <p:nvPr/>
        </p:nvGrpSpPr>
        <p:grpSpPr>
          <a:xfrm>
            <a:off x="4609799" y="3607513"/>
            <a:ext cx="1244071" cy="589895"/>
            <a:chOff x="1072650" y="2851062"/>
            <a:chExt cx="7381161" cy="5898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527797-D730-48A1-909D-3A7461ED7FA4}"/>
                </a:ext>
              </a:extLst>
            </p:cNvPr>
            <p:cNvSpPr/>
            <p:nvPr/>
          </p:nvSpPr>
          <p:spPr>
            <a:xfrm>
              <a:off x="1464642" y="2917737"/>
              <a:ext cx="69891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5B3AA4-37C0-414E-BD03-02AAD1B62376}"/>
                </a:ext>
              </a:extLst>
            </p:cNvPr>
            <p:cNvSpPr txBox="1"/>
            <p:nvPr/>
          </p:nvSpPr>
          <p:spPr>
            <a:xfrm>
              <a:off x="1072650" y="2851062"/>
              <a:ext cx="69891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apple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5892E-737F-4B9C-B930-470325004469}"/>
              </a:ext>
            </a:extLst>
          </p:cNvPr>
          <p:cNvGrpSpPr/>
          <p:nvPr/>
        </p:nvGrpSpPr>
        <p:grpSpPr>
          <a:xfrm>
            <a:off x="722379" y="4439423"/>
            <a:ext cx="2251555" cy="589895"/>
            <a:chOff x="1072650" y="2851062"/>
            <a:chExt cx="7235466" cy="5898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048E99-C359-4088-8CE2-F35B14CA9E78}"/>
                </a:ext>
              </a:extLst>
            </p:cNvPr>
            <p:cNvSpPr/>
            <p:nvPr/>
          </p:nvSpPr>
          <p:spPr>
            <a:xfrm>
              <a:off x="1318949" y="2917737"/>
              <a:ext cx="6989167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4C40A4-CF34-48A2-AD5A-8377C003CF1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watermelon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093-19A0-478D-BF24-9957AFF46662}"/>
              </a:ext>
            </a:extLst>
          </p:cNvPr>
          <p:cNvGrpSpPr/>
          <p:nvPr/>
        </p:nvGrpSpPr>
        <p:grpSpPr>
          <a:xfrm>
            <a:off x="3330590" y="4439423"/>
            <a:ext cx="1279375" cy="589895"/>
            <a:chOff x="1072650" y="2851062"/>
            <a:chExt cx="7377489" cy="5898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12FA5-C57A-4506-A716-099DF599D8DA}"/>
                </a:ext>
              </a:extLst>
            </p:cNvPr>
            <p:cNvSpPr/>
            <p:nvPr/>
          </p:nvSpPr>
          <p:spPr>
            <a:xfrm>
              <a:off x="1460970" y="2917737"/>
              <a:ext cx="69891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6E3E49-42E4-47F1-ABCC-1F89659F74D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celery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9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DD0-C9FB-4EBF-996A-5CA9BBAF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005722"/>
                </a:solidFill>
              </a:rPr>
              <a:t>Sway from Side to Side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CDC2A-51C8-4787-B699-957C5F55121F}"/>
              </a:ext>
            </a:extLst>
          </p:cNvPr>
          <p:cNvGrpSpPr/>
          <p:nvPr/>
        </p:nvGrpSpPr>
        <p:grpSpPr>
          <a:xfrm>
            <a:off x="-402067" y="1901040"/>
            <a:ext cx="7488667" cy="468199"/>
            <a:chOff x="-135366" y="1901040"/>
            <a:chExt cx="7709960" cy="468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103375-386A-4C6F-80DC-A66D1CFED6B7}"/>
                </a:ext>
              </a:extLst>
            </p:cNvPr>
            <p:cNvSpPr/>
            <p:nvPr/>
          </p:nvSpPr>
          <p:spPr>
            <a:xfrm>
              <a:off x="-35363" y="1999907"/>
              <a:ext cx="7609957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29F5E-5F2B-4E1B-BDB4-3F530EF38AE4}"/>
                </a:ext>
              </a:extLst>
            </p:cNvPr>
            <p:cNvSpPr txBox="1"/>
            <p:nvPr/>
          </p:nvSpPr>
          <p:spPr>
            <a:xfrm>
              <a:off x="-135366" y="1901040"/>
              <a:ext cx="76099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Let’s sway out these electronic name syllables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82F2A-5D7D-4787-9E2E-031A54131BE8}"/>
              </a:ext>
            </a:extLst>
          </p:cNvPr>
          <p:cNvGrpSpPr/>
          <p:nvPr/>
        </p:nvGrpSpPr>
        <p:grpSpPr>
          <a:xfrm>
            <a:off x="723901" y="2851062"/>
            <a:ext cx="2004200" cy="589895"/>
            <a:chOff x="1072654" y="2851062"/>
            <a:chExt cx="7381594" cy="5898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FF4132-2773-41FD-BB95-7F853353DDC8}"/>
                </a:ext>
              </a:extLst>
            </p:cNvPr>
            <p:cNvSpPr/>
            <p:nvPr/>
          </p:nvSpPr>
          <p:spPr>
            <a:xfrm>
              <a:off x="1276352" y="2917737"/>
              <a:ext cx="7177896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86F4C4-B153-41E3-A205-4A090AB86F61}"/>
                </a:ext>
              </a:extLst>
            </p:cNvPr>
            <p:cNvSpPr txBox="1"/>
            <p:nvPr/>
          </p:nvSpPr>
          <p:spPr>
            <a:xfrm>
              <a:off x="1072654" y="2851062"/>
              <a:ext cx="707038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telephone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0CE62E-B706-4B18-803C-078A7EF4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857" y="1197509"/>
            <a:ext cx="2728533" cy="53432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66907-0C7F-4797-A519-88D9EF675323}"/>
              </a:ext>
            </a:extLst>
          </p:cNvPr>
          <p:cNvGrpSpPr/>
          <p:nvPr/>
        </p:nvGrpSpPr>
        <p:grpSpPr>
          <a:xfrm>
            <a:off x="3106228" y="2851062"/>
            <a:ext cx="1359113" cy="589895"/>
            <a:chOff x="1072650" y="2851062"/>
            <a:chExt cx="7305218" cy="5898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5F4D6-6195-4557-96AB-260C9CD609CD}"/>
                </a:ext>
              </a:extLst>
            </p:cNvPr>
            <p:cNvSpPr/>
            <p:nvPr/>
          </p:nvSpPr>
          <p:spPr>
            <a:xfrm>
              <a:off x="1294836" y="2917737"/>
              <a:ext cx="7083032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101DAE-CC2A-4739-ADBF-EC470B4307EB}"/>
                </a:ext>
              </a:extLst>
            </p:cNvPr>
            <p:cNvSpPr txBox="1"/>
            <p:nvPr/>
          </p:nvSpPr>
          <p:spPr>
            <a:xfrm>
              <a:off x="1072650" y="2851062"/>
              <a:ext cx="6989169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laptop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8274A-C738-4352-9B21-3CF1EF435E63}"/>
              </a:ext>
            </a:extLst>
          </p:cNvPr>
          <p:cNvGrpSpPr/>
          <p:nvPr/>
        </p:nvGrpSpPr>
        <p:grpSpPr>
          <a:xfrm>
            <a:off x="4869165" y="2851062"/>
            <a:ext cx="1369362" cy="589895"/>
            <a:chOff x="1072650" y="2851062"/>
            <a:chExt cx="7882179" cy="5898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D8D88F-21D4-492E-8710-9656FAA5478E}"/>
                </a:ext>
              </a:extLst>
            </p:cNvPr>
            <p:cNvSpPr/>
            <p:nvPr/>
          </p:nvSpPr>
          <p:spPr>
            <a:xfrm>
              <a:off x="1391860" y="2917737"/>
              <a:ext cx="75629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26A650-44C7-4A4A-B250-2B3CBA765BBA}"/>
                </a:ext>
              </a:extLst>
            </p:cNvPr>
            <p:cNvSpPr txBox="1"/>
            <p:nvPr/>
          </p:nvSpPr>
          <p:spPr>
            <a:xfrm>
              <a:off x="1072650" y="2851062"/>
              <a:ext cx="7562969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tablet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1DCAC2-93BE-4749-9AB0-28ED84899F2C}"/>
              </a:ext>
            </a:extLst>
          </p:cNvPr>
          <p:cNvGrpSpPr/>
          <p:nvPr/>
        </p:nvGrpSpPr>
        <p:grpSpPr>
          <a:xfrm>
            <a:off x="722380" y="3611905"/>
            <a:ext cx="1542256" cy="589895"/>
            <a:chOff x="1072650" y="2851062"/>
            <a:chExt cx="7356558" cy="5898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EA8ACF-9140-498E-A670-91D86504305E}"/>
                </a:ext>
              </a:extLst>
            </p:cNvPr>
            <p:cNvSpPr/>
            <p:nvPr/>
          </p:nvSpPr>
          <p:spPr>
            <a:xfrm>
              <a:off x="1440040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31D5B-C770-4D17-B13F-92C9A515CF8E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camera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CEF446-202F-4C52-9B27-620CD4A64FD6}"/>
              </a:ext>
            </a:extLst>
          </p:cNvPr>
          <p:cNvGrpSpPr/>
          <p:nvPr/>
        </p:nvGrpSpPr>
        <p:grpSpPr>
          <a:xfrm>
            <a:off x="2649408" y="3607513"/>
            <a:ext cx="2150586" cy="589895"/>
            <a:chOff x="1072650" y="2851062"/>
            <a:chExt cx="8358245" cy="5898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B92EF0-B78C-4ACE-949D-9D13D15B6680}"/>
                </a:ext>
              </a:extLst>
            </p:cNvPr>
            <p:cNvSpPr/>
            <p:nvPr/>
          </p:nvSpPr>
          <p:spPr>
            <a:xfrm>
              <a:off x="1371988" y="2917737"/>
              <a:ext cx="8058907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C0837-8C4A-41B0-893B-4DDA910FA9A7}"/>
                </a:ext>
              </a:extLst>
            </p:cNvPr>
            <p:cNvSpPr txBox="1"/>
            <p:nvPr/>
          </p:nvSpPr>
          <p:spPr>
            <a:xfrm>
              <a:off x="1072650" y="2851062"/>
              <a:ext cx="81014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microwave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18FAA-8A61-4601-B098-F452021126C4}"/>
              </a:ext>
            </a:extLst>
          </p:cNvPr>
          <p:cNvGrpSpPr/>
          <p:nvPr/>
        </p:nvGrpSpPr>
        <p:grpSpPr>
          <a:xfrm>
            <a:off x="722380" y="4363964"/>
            <a:ext cx="2266151" cy="589895"/>
            <a:chOff x="1072650" y="2851062"/>
            <a:chExt cx="7217844" cy="5898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527797-D730-48A1-909D-3A7461ED7FA4}"/>
                </a:ext>
              </a:extLst>
            </p:cNvPr>
            <p:cNvSpPr/>
            <p:nvPr/>
          </p:nvSpPr>
          <p:spPr>
            <a:xfrm>
              <a:off x="1301325" y="2917737"/>
              <a:ext cx="69891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5B3AA4-37C0-414E-BD03-02AAD1B62376}"/>
                </a:ext>
              </a:extLst>
            </p:cNvPr>
            <p:cNvSpPr txBox="1"/>
            <p:nvPr/>
          </p:nvSpPr>
          <p:spPr>
            <a:xfrm>
              <a:off x="1072650" y="2851062"/>
              <a:ext cx="69891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refrigerator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5892E-737F-4B9C-B930-470325004469}"/>
              </a:ext>
            </a:extLst>
          </p:cNvPr>
          <p:cNvGrpSpPr/>
          <p:nvPr/>
        </p:nvGrpSpPr>
        <p:grpSpPr>
          <a:xfrm>
            <a:off x="3362308" y="4363964"/>
            <a:ext cx="1831947" cy="589895"/>
            <a:chOff x="1072650" y="2851062"/>
            <a:chExt cx="7254327" cy="5898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048E99-C359-4088-8CE2-F35B14CA9E78}"/>
                </a:ext>
              </a:extLst>
            </p:cNvPr>
            <p:cNvSpPr/>
            <p:nvPr/>
          </p:nvSpPr>
          <p:spPr>
            <a:xfrm>
              <a:off x="1337809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4C40A4-CF34-48A2-AD5A-8377C003CF1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computer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093-19A0-478D-BF24-9957AFF46662}"/>
              </a:ext>
            </a:extLst>
          </p:cNvPr>
          <p:cNvGrpSpPr/>
          <p:nvPr/>
        </p:nvGrpSpPr>
        <p:grpSpPr>
          <a:xfrm>
            <a:off x="722380" y="5124807"/>
            <a:ext cx="1539928" cy="589895"/>
            <a:chOff x="1072650" y="2851062"/>
            <a:chExt cx="7287330" cy="5898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12FA5-C57A-4506-A716-099DF599D8DA}"/>
                </a:ext>
              </a:extLst>
            </p:cNvPr>
            <p:cNvSpPr/>
            <p:nvPr/>
          </p:nvSpPr>
          <p:spPr>
            <a:xfrm>
              <a:off x="1370810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6E3E49-42E4-47F1-ABCC-1F89659F74D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battery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DD0-C9FB-4EBF-996A-5CA9BBAF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5722"/>
                </a:solidFill>
              </a:rPr>
              <a:t>Shake Your Head from</a:t>
            </a:r>
            <a:br>
              <a:rPr lang="en-GB" dirty="0">
                <a:solidFill>
                  <a:srgbClr val="005722"/>
                </a:solidFill>
              </a:rPr>
            </a:br>
            <a:r>
              <a:rPr lang="en-GB" dirty="0">
                <a:solidFill>
                  <a:srgbClr val="005722"/>
                </a:solidFill>
              </a:rPr>
              <a:t>Side to Side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CDC2A-51C8-4787-B699-957C5F55121F}"/>
              </a:ext>
            </a:extLst>
          </p:cNvPr>
          <p:cNvGrpSpPr/>
          <p:nvPr/>
        </p:nvGrpSpPr>
        <p:grpSpPr>
          <a:xfrm>
            <a:off x="992777" y="1901040"/>
            <a:ext cx="6093823" cy="468199"/>
            <a:chOff x="-135366" y="1901040"/>
            <a:chExt cx="7709960" cy="468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103375-386A-4C6F-80DC-A66D1CFED6B7}"/>
                </a:ext>
              </a:extLst>
            </p:cNvPr>
            <p:cNvSpPr/>
            <p:nvPr/>
          </p:nvSpPr>
          <p:spPr>
            <a:xfrm>
              <a:off x="-35363" y="1999907"/>
              <a:ext cx="7609957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29F5E-5F2B-4E1B-BDB4-3F530EF38AE4}"/>
                </a:ext>
              </a:extLst>
            </p:cNvPr>
            <p:cNvSpPr txBox="1"/>
            <p:nvPr/>
          </p:nvSpPr>
          <p:spPr>
            <a:xfrm>
              <a:off x="-135366" y="1901040"/>
              <a:ext cx="76099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Let’s shake out these flower name syllables.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82F2A-5D7D-4787-9E2E-031A54131BE8}"/>
              </a:ext>
            </a:extLst>
          </p:cNvPr>
          <p:cNvGrpSpPr/>
          <p:nvPr/>
        </p:nvGrpSpPr>
        <p:grpSpPr>
          <a:xfrm>
            <a:off x="723901" y="2851062"/>
            <a:ext cx="1706879" cy="589895"/>
            <a:chOff x="1072654" y="2851062"/>
            <a:chExt cx="7381594" cy="5898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FF4132-2773-41FD-BB95-7F853353DDC8}"/>
                </a:ext>
              </a:extLst>
            </p:cNvPr>
            <p:cNvSpPr/>
            <p:nvPr/>
          </p:nvSpPr>
          <p:spPr>
            <a:xfrm>
              <a:off x="1276352" y="2917737"/>
              <a:ext cx="7177896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86F4C4-B153-41E3-A205-4A090AB86F61}"/>
                </a:ext>
              </a:extLst>
            </p:cNvPr>
            <p:cNvSpPr txBox="1"/>
            <p:nvPr/>
          </p:nvSpPr>
          <p:spPr>
            <a:xfrm>
              <a:off x="1072654" y="2851062"/>
              <a:ext cx="707038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daffodil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0CE62E-B706-4B18-803C-078A7EF4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171" y="292212"/>
            <a:ext cx="2376714" cy="635554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66907-0C7F-4797-A519-88D9EF675323}"/>
              </a:ext>
            </a:extLst>
          </p:cNvPr>
          <p:cNvGrpSpPr/>
          <p:nvPr/>
        </p:nvGrpSpPr>
        <p:grpSpPr>
          <a:xfrm>
            <a:off x="3095529" y="2851062"/>
            <a:ext cx="1144108" cy="589895"/>
            <a:chOff x="1072650" y="2851062"/>
            <a:chExt cx="7454157" cy="5898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5F4D6-6195-4557-96AB-260C9CD609CD}"/>
                </a:ext>
              </a:extLst>
            </p:cNvPr>
            <p:cNvSpPr/>
            <p:nvPr/>
          </p:nvSpPr>
          <p:spPr>
            <a:xfrm>
              <a:off x="1443772" y="2917737"/>
              <a:ext cx="7083035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101DAE-CC2A-4739-ADBF-EC470B4307EB}"/>
                </a:ext>
              </a:extLst>
            </p:cNvPr>
            <p:cNvSpPr txBox="1"/>
            <p:nvPr/>
          </p:nvSpPr>
          <p:spPr>
            <a:xfrm>
              <a:off x="1072650" y="2851062"/>
              <a:ext cx="6989169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rose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1DCAC2-93BE-4749-9AB0-28ED84899F2C}"/>
              </a:ext>
            </a:extLst>
          </p:cNvPr>
          <p:cNvGrpSpPr/>
          <p:nvPr/>
        </p:nvGrpSpPr>
        <p:grpSpPr>
          <a:xfrm>
            <a:off x="722380" y="3611905"/>
            <a:ext cx="969260" cy="589895"/>
            <a:chOff x="1072650" y="2851062"/>
            <a:chExt cx="7474076" cy="5898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EA8ACF-9140-498E-A670-91D86504305E}"/>
                </a:ext>
              </a:extLst>
            </p:cNvPr>
            <p:cNvSpPr/>
            <p:nvPr/>
          </p:nvSpPr>
          <p:spPr>
            <a:xfrm>
              <a:off x="1557556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31D5B-C770-4D17-B13F-92C9A515CF8E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lily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CEF446-202F-4C52-9B27-620CD4A64FD6}"/>
              </a:ext>
            </a:extLst>
          </p:cNvPr>
          <p:cNvGrpSpPr/>
          <p:nvPr/>
        </p:nvGrpSpPr>
        <p:grpSpPr>
          <a:xfrm>
            <a:off x="2219384" y="3606067"/>
            <a:ext cx="1206312" cy="589895"/>
            <a:chOff x="1072650" y="2851062"/>
            <a:chExt cx="8574908" cy="5898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B92EF0-B78C-4ACE-949D-9D13D15B6680}"/>
                </a:ext>
              </a:extLst>
            </p:cNvPr>
            <p:cNvSpPr/>
            <p:nvPr/>
          </p:nvSpPr>
          <p:spPr>
            <a:xfrm>
              <a:off x="1588653" y="2917737"/>
              <a:ext cx="8058905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C0837-8C4A-41B0-893B-4DDA910FA9A7}"/>
                </a:ext>
              </a:extLst>
            </p:cNvPr>
            <p:cNvSpPr txBox="1"/>
            <p:nvPr/>
          </p:nvSpPr>
          <p:spPr>
            <a:xfrm>
              <a:off x="1072650" y="2851062"/>
              <a:ext cx="81014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daisy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18FAA-8A61-4601-B098-F452021126C4}"/>
              </a:ext>
            </a:extLst>
          </p:cNvPr>
          <p:cNvGrpSpPr/>
          <p:nvPr/>
        </p:nvGrpSpPr>
        <p:grpSpPr>
          <a:xfrm>
            <a:off x="4079209" y="3466103"/>
            <a:ext cx="1942911" cy="589895"/>
            <a:chOff x="1072650" y="2851062"/>
            <a:chExt cx="7217844" cy="5898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527797-D730-48A1-909D-3A7461ED7FA4}"/>
                </a:ext>
              </a:extLst>
            </p:cNvPr>
            <p:cNvSpPr/>
            <p:nvPr/>
          </p:nvSpPr>
          <p:spPr>
            <a:xfrm>
              <a:off x="1301325" y="2917737"/>
              <a:ext cx="69891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5B3AA4-37C0-414E-BD03-02AAD1B62376}"/>
                </a:ext>
              </a:extLst>
            </p:cNvPr>
            <p:cNvSpPr txBox="1"/>
            <p:nvPr/>
          </p:nvSpPr>
          <p:spPr>
            <a:xfrm>
              <a:off x="1072650" y="2851062"/>
              <a:ext cx="69891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carnation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5892E-737F-4B9C-B930-470325004469}"/>
              </a:ext>
            </a:extLst>
          </p:cNvPr>
          <p:cNvGrpSpPr/>
          <p:nvPr/>
        </p:nvGrpSpPr>
        <p:grpSpPr>
          <a:xfrm>
            <a:off x="845343" y="4384283"/>
            <a:ext cx="1967480" cy="589895"/>
            <a:chOff x="1072650" y="2851062"/>
            <a:chExt cx="7254329" cy="5898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048E99-C359-4088-8CE2-F35B14CA9E78}"/>
                </a:ext>
              </a:extLst>
            </p:cNvPr>
            <p:cNvSpPr/>
            <p:nvPr/>
          </p:nvSpPr>
          <p:spPr>
            <a:xfrm>
              <a:off x="1337810" y="2917737"/>
              <a:ext cx="69891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4C40A4-CF34-48A2-AD5A-8377C003CF18}"/>
                </a:ext>
              </a:extLst>
            </p:cNvPr>
            <p:cNvSpPr txBox="1"/>
            <p:nvPr/>
          </p:nvSpPr>
          <p:spPr>
            <a:xfrm>
              <a:off x="1072650" y="2851062"/>
              <a:ext cx="6989172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sunflower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093-19A0-478D-BF24-9957AFF46662}"/>
              </a:ext>
            </a:extLst>
          </p:cNvPr>
          <p:cNvGrpSpPr/>
          <p:nvPr/>
        </p:nvGrpSpPr>
        <p:grpSpPr>
          <a:xfrm>
            <a:off x="3237974" y="4399529"/>
            <a:ext cx="1148983" cy="589895"/>
            <a:chOff x="1072650" y="2851062"/>
            <a:chExt cx="7435261" cy="5898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12FA5-C57A-4506-A716-099DF599D8DA}"/>
                </a:ext>
              </a:extLst>
            </p:cNvPr>
            <p:cNvSpPr/>
            <p:nvPr/>
          </p:nvSpPr>
          <p:spPr>
            <a:xfrm>
              <a:off x="1518740" y="2917737"/>
              <a:ext cx="6989171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6E3E49-42E4-47F1-ABCC-1F89659F74D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tulip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DD0-C9FB-4EBF-996A-5CA9BBAF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5722"/>
                </a:solidFill>
              </a:rPr>
              <a:t>Wave Your Arms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CDC2A-51C8-4787-B699-957C5F55121F}"/>
              </a:ext>
            </a:extLst>
          </p:cNvPr>
          <p:cNvGrpSpPr/>
          <p:nvPr/>
        </p:nvGrpSpPr>
        <p:grpSpPr>
          <a:xfrm>
            <a:off x="966651" y="1901040"/>
            <a:ext cx="6119949" cy="468199"/>
            <a:chOff x="-135366" y="1901040"/>
            <a:chExt cx="7709960" cy="468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103375-386A-4C6F-80DC-A66D1CFED6B7}"/>
                </a:ext>
              </a:extLst>
            </p:cNvPr>
            <p:cNvSpPr/>
            <p:nvPr/>
          </p:nvSpPr>
          <p:spPr>
            <a:xfrm>
              <a:off x="-35363" y="1999907"/>
              <a:ext cx="7609957" cy="369332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29F5E-5F2B-4E1B-BDB4-3F530EF38AE4}"/>
                </a:ext>
              </a:extLst>
            </p:cNvPr>
            <p:cNvSpPr txBox="1"/>
            <p:nvPr/>
          </p:nvSpPr>
          <p:spPr>
            <a:xfrm>
              <a:off x="-135366" y="1901040"/>
              <a:ext cx="76099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Let’s wave out these clothing name syllables.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82F2A-5D7D-4787-9E2E-031A54131BE8}"/>
              </a:ext>
            </a:extLst>
          </p:cNvPr>
          <p:cNvGrpSpPr/>
          <p:nvPr/>
        </p:nvGrpSpPr>
        <p:grpSpPr>
          <a:xfrm>
            <a:off x="723902" y="2851062"/>
            <a:ext cx="1476374" cy="589895"/>
            <a:chOff x="1072654" y="2851062"/>
            <a:chExt cx="7381594" cy="5898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FF4132-2773-41FD-BB95-7F853353DDC8}"/>
                </a:ext>
              </a:extLst>
            </p:cNvPr>
            <p:cNvSpPr/>
            <p:nvPr/>
          </p:nvSpPr>
          <p:spPr>
            <a:xfrm>
              <a:off x="1276352" y="2917737"/>
              <a:ext cx="7177896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86F4C4-B153-41E3-A205-4A090AB86F61}"/>
                </a:ext>
              </a:extLst>
            </p:cNvPr>
            <p:cNvSpPr txBox="1"/>
            <p:nvPr/>
          </p:nvSpPr>
          <p:spPr>
            <a:xfrm>
              <a:off x="1072654" y="2851062"/>
              <a:ext cx="707038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jumper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0CE62E-B706-4B18-803C-078A7EF4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45" y="827535"/>
            <a:ext cx="2816931" cy="56742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66907-0C7F-4797-A519-88D9EF675323}"/>
              </a:ext>
            </a:extLst>
          </p:cNvPr>
          <p:cNvGrpSpPr/>
          <p:nvPr/>
        </p:nvGrpSpPr>
        <p:grpSpPr>
          <a:xfrm>
            <a:off x="2571511" y="2851062"/>
            <a:ext cx="1153633" cy="589895"/>
            <a:chOff x="1072650" y="2851062"/>
            <a:chExt cx="7516215" cy="5898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5F4D6-6195-4557-96AB-260C9CD609CD}"/>
                </a:ext>
              </a:extLst>
            </p:cNvPr>
            <p:cNvSpPr/>
            <p:nvPr/>
          </p:nvSpPr>
          <p:spPr>
            <a:xfrm>
              <a:off x="1505830" y="2917737"/>
              <a:ext cx="7083035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101DAE-CC2A-4739-ADBF-EC470B4307EB}"/>
                </a:ext>
              </a:extLst>
            </p:cNvPr>
            <p:cNvSpPr txBox="1"/>
            <p:nvPr/>
          </p:nvSpPr>
          <p:spPr>
            <a:xfrm>
              <a:off x="1072650" y="2851062"/>
              <a:ext cx="6989169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shirt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8274A-C738-4352-9B21-3CF1EF435E63}"/>
              </a:ext>
            </a:extLst>
          </p:cNvPr>
          <p:cNvGrpSpPr/>
          <p:nvPr/>
        </p:nvGrpSpPr>
        <p:grpSpPr>
          <a:xfrm>
            <a:off x="4100342" y="2851062"/>
            <a:ext cx="2219895" cy="589895"/>
            <a:chOff x="1072650" y="2851062"/>
            <a:chExt cx="7815113" cy="5898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D8D88F-21D4-492E-8710-9656FAA5478E}"/>
                </a:ext>
              </a:extLst>
            </p:cNvPr>
            <p:cNvSpPr/>
            <p:nvPr/>
          </p:nvSpPr>
          <p:spPr>
            <a:xfrm>
              <a:off x="1324794" y="2917737"/>
              <a:ext cx="7562969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26A650-44C7-4A4A-B250-2B3CBA765BBA}"/>
                </a:ext>
              </a:extLst>
            </p:cNvPr>
            <p:cNvSpPr txBox="1"/>
            <p:nvPr/>
          </p:nvSpPr>
          <p:spPr>
            <a:xfrm>
              <a:off x="1072650" y="2851062"/>
              <a:ext cx="7562969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underwear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1DCAC2-93BE-4749-9AB0-28ED84899F2C}"/>
              </a:ext>
            </a:extLst>
          </p:cNvPr>
          <p:cNvGrpSpPr/>
          <p:nvPr/>
        </p:nvGrpSpPr>
        <p:grpSpPr>
          <a:xfrm>
            <a:off x="722380" y="3611905"/>
            <a:ext cx="1268194" cy="589895"/>
            <a:chOff x="1072650" y="2851062"/>
            <a:chExt cx="7474076" cy="5898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EA8ACF-9140-498E-A670-91D86504305E}"/>
                </a:ext>
              </a:extLst>
            </p:cNvPr>
            <p:cNvSpPr/>
            <p:nvPr/>
          </p:nvSpPr>
          <p:spPr>
            <a:xfrm>
              <a:off x="1557556" y="2917737"/>
              <a:ext cx="6989170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31D5B-C770-4D17-B13F-92C9A515CF8E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socks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CEF446-202F-4C52-9B27-620CD4A64FD6}"/>
              </a:ext>
            </a:extLst>
          </p:cNvPr>
          <p:cNvGrpSpPr/>
          <p:nvPr/>
        </p:nvGrpSpPr>
        <p:grpSpPr>
          <a:xfrm>
            <a:off x="2361495" y="3607513"/>
            <a:ext cx="1862306" cy="589895"/>
            <a:chOff x="1072650" y="2851062"/>
            <a:chExt cx="8488082" cy="5898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B92EF0-B78C-4ACE-949D-9D13D15B6680}"/>
                </a:ext>
              </a:extLst>
            </p:cNvPr>
            <p:cNvSpPr/>
            <p:nvPr/>
          </p:nvSpPr>
          <p:spPr>
            <a:xfrm>
              <a:off x="1501825" y="2917737"/>
              <a:ext cx="8058907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C0837-8C4A-41B0-893B-4DDA910FA9A7}"/>
                </a:ext>
              </a:extLst>
            </p:cNvPr>
            <p:cNvSpPr txBox="1"/>
            <p:nvPr/>
          </p:nvSpPr>
          <p:spPr>
            <a:xfrm>
              <a:off x="1072650" y="2851062"/>
              <a:ext cx="81014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trousers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18FAA-8A61-4601-B098-F452021126C4}"/>
              </a:ext>
            </a:extLst>
          </p:cNvPr>
          <p:cNvGrpSpPr/>
          <p:nvPr/>
        </p:nvGrpSpPr>
        <p:grpSpPr>
          <a:xfrm>
            <a:off x="4592177" y="3612837"/>
            <a:ext cx="1446674" cy="589895"/>
            <a:chOff x="1072650" y="2851062"/>
            <a:chExt cx="7314158" cy="5898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527797-D730-48A1-909D-3A7461ED7FA4}"/>
                </a:ext>
              </a:extLst>
            </p:cNvPr>
            <p:cNvSpPr/>
            <p:nvPr/>
          </p:nvSpPr>
          <p:spPr>
            <a:xfrm>
              <a:off x="1397640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5B3AA4-37C0-414E-BD03-02AAD1B62376}"/>
                </a:ext>
              </a:extLst>
            </p:cNvPr>
            <p:cNvSpPr txBox="1"/>
            <p:nvPr/>
          </p:nvSpPr>
          <p:spPr>
            <a:xfrm>
              <a:off x="1072650" y="2851062"/>
              <a:ext cx="69891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beanie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5892E-737F-4B9C-B930-470325004469}"/>
              </a:ext>
            </a:extLst>
          </p:cNvPr>
          <p:cNvGrpSpPr/>
          <p:nvPr/>
        </p:nvGrpSpPr>
        <p:grpSpPr>
          <a:xfrm>
            <a:off x="722380" y="4370452"/>
            <a:ext cx="1434702" cy="589895"/>
            <a:chOff x="1072650" y="2851062"/>
            <a:chExt cx="7351948" cy="5898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048E99-C359-4088-8CE2-F35B14CA9E78}"/>
                </a:ext>
              </a:extLst>
            </p:cNvPr>
            <p:cNvSpPr/>
            <p:nvPr/>
          </p:nvSpPr>
          <p:spPr>
            <a:xfrm>
              <a:off x="1435430" y="2917737"/>
              <a:ext cx="6989168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4C40A4-CF34-48A2-AD5A-8377C003CF18}"/>
                </a:ext>
              </a:extLst>
            </p:cNvPr>
            <p:cNvSpPr txBox="1"/>
            <p:nvPr/>
          </p:nvSpPr>
          <p:spPr>
            <a:xfrm>
              <a:off x="1072650" y="2851062"/>
              <a:ext cx="6989172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gloves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093-19A0-478D-BF24-9957AFF46662}"/>
              </a:ext>
            </a:extLst>
          </p:cNvPr>
          <p:cNvGrpSpPr/>
          <p:nvPr/>
        </p:nvGrpSpPr>
        <p:grpSpPr>
          <a:xfrm>
            <a:off x="2513596" y="4370452"/>
            <a:ext cx="1824026" cy="589895"/>
            <a:chOff x="1072650" y="2851062"/>
            <a:chExt cx="7283132" cy="5898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12FA5-C57A-4506-A716-099DF599D8DA}"/>
                </a:ext>
              </a:extLst>
            </p:cNvPr>
            <p:cNvSpPr/>
            <p:nvPr/>
          </p:nvSpPr>
          <p:spPr>
            <a:xfrm>
              <a:off x="1366610" y="2917737"/>
              <a:ext cx="6989172" cy="523220"/>
            </a:xfrm>
            <a:prstGeom prst="rect">
              <a:avLst/>
            </a:prstGeom>
            <a:solidFill>
              <a:srgbClr val="00572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6E3E49-42E4-47F1-ABCC-1F89659F74D8}"/>
                </a:ext>
              </a:extLst>
            </p:cNvPr>
            <p:cNvSpPr txBox="1"/>
            <p:nvPr/>
          </p:nvSpPr>
          <p:spPr>
            <a:xfrm>
              <a:off x="1072650" y="2851062"/>
              <a:ext cx="6989173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572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5722"/>
                  </a:solidFill>
                </a:rPr>
                <a:t>raincoat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5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8B2E0804-14D3-4641-9ACA-A86ECFD6AD23}"/>
              </a:ext>
            </a:extLst>
          </p:cNvPr>
          <p:cNvSpPr/>
          <p:nvPr/>
        </p:nvSpPr>
        <p:spPr>
          <a:xfrm>
            <a:off x="0" y="5150840"/>
            <a:ext cx="2332139" cy="170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252</TotalTime>
  <Words>159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Calibri</vt:lpstr>
      <vt:lpstr>Arial</vt:lpstr>
      <vt:lpstr>Office Theme</vt:lpstr>
      <vt:lpstr>PowerPoint Presentation</vt:lpstr>
      <vt:lpstr>What are syllables?</vt:lpstr>
      <vt:lpstr>Clap Your Hands</vt:lpstr>
      <vt:lpstr>Stamp Your Feet</vt:lpstr>
      <vt:lpstr>Jump Up and Down</vt:lpstr>
      <vt:lpstr>Sway from Side to Side</vt:lpstr>
      <vt:lpstr>Shake Your Head from Side to Side</vt:lpstr>
      <vt:lpstr>Wave Your Arms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Richard Wehli</dc:creator>
  <cp:lastModifiedBy>Annabelle Freeman</cp:lastModifiedBy>
  <cp:revision>31</cp:revision>
  <dcterms:created xsi:type="dcterms:W3CDTF">2020-10-05T15:03:22Z</dcterms:created>
  <dcterms:modified xsi:type="dcterms:W3CDTF">2021-02-01T12:55:15Z</dcterms:modified>
</cp:coreProperties>
</file>