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7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2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3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8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4FF8-EB62-4E1E-9922-CB828855197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585A-1B2D-455F-9A70-C67256AE5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15" y="892628"/>
            <a:ext cx="2720373" cy="190309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19359" y="250507"/>
            <a:ext cx="2277156" cy="1593668"/>
          </a:xfrm>
          <a:prstGeom prst="wedgeEllipseCallout">
            <a:avLst>
              <a:gd name="adj1" fmla="val 68620"/>
              <a:gd name="adj2" fmla="val 455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9" y="892628"/>
            <a:ext cx="3069500" cy="188516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9409612" y="400595"/>
            <a:ext cx="2207622" cy="1654628"/>
          </a:xfrm>
          <a:prstGeom prst="wedgeEllipseCallout">
            <a:avLst>
              <a:gd name="adj1" fmla="val -76002"/>
              <a:gd name="adj2" fmla="val 26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21" y="3979817"/>
            <a:ext cx="3204909" cy="237281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222171" y="3979817"/>
            <a:ext cx="2381795" cy="1863634"/>
          </a:xfrm>
          <a:prstGeom prst="wedgeEllipseCallout">
            <a:avLst>
              <a:gd name="adj1" fmla="val -81486"/>
              <a:gd name="adj2" fmla="val 627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486" y="3979817"/>
            <a:ext cx="3998867" cy="228817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192318" y="2913018"/>
            <a:ext cx="2207622" cy="1654628"/>
          </a:xfrm>
          <a:prstGeom prst="wedgeEllipseCallout">
            <a:avLst>
              <a:gd name="adj1" fmla="val -76002"/>
              <a:gd name="adj2" fmla="val 335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Callout 11"/>
          <p:cNvSpPr/>
          <p:nvPr/>
        </p:nvSpPr>
        <p:spPr>
          <a:xfrm>
            <a:off x="9910353" y="4672149"/>
            <a:ext cx="2088842" cy="1491341"/>
          </a:xfrm>
          <a:prstGeom prst="wedgeEllipseCallout">
            <a:avLst>
              <a:gd name="adj1" fmla="val -76002"/>
              <a:gd name="adj2" fmla="val 26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550382" y="111425"/>
            <a:ext cx="562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The Runaway Pancake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1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3" y="1471748"/>
            <a:ext cx="3390208" cy="1526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707" y="1438138"/>
            <a:ext cx="3541071" cy="1560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63" y="5042880"/>
            <a:ext cx="3231968" cy="1424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072" y="4720046"/>
            <a:ext cx="3987553" cy="174702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1851" y="189547"/>
            <a:ext cx="2277156" cy="1593668"/>
          </a:xfrm>
          <a:prstGeom prst="wedgeEllipseCallout">
            <a:avLst>
              <a:gd name="adj1" fmla="val 41085"/>
              <a:gd name="adj2" fmla="val 788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2783885" y="189547"/>
            <a:ext cx="2277156" cy="1593668"/>
          </a:xfrm>
          <a:prstGeom prst="wedgeEllipseCallout">
            <a:avLst>
              <a:gd name="adj1" fmla="val -18192"/>
              <a:gd name="adj2" fmla="val 848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Callout 7"/>
          <p:cNvSpPr/>
          <p:nvPr/>
        </p:nvSpPr>
        <p:spPr>
          <a:xfrm>
            <a:off x="5524199" y="624567"/>
            <a:ext cx="2277156" cy="1593668"/>
          </a:xfrm>
          <a:prstGeom prst="wedgeEllipseCallout">
            <a:avLst>
              <a:gd name="adj1" fmla="val 68620"/>
              <a:gd name="adj2" fmla="val 455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Callout 8"/>
          <p:cNvSpPr/>
          <p:nvPr/>
        </p:nvSpPr>
        <p:spPr>
          <a:xfrm>
            <a:off x="9533028" y="234519"/>
            <a:ext cx="2277156" cy="1593668"/>
          </a:xfrm>
          <a:prstGeom prst="wedgeEllipseCallout">
            <a:avLst>
              <a:gd name="adj1" fmla="val -11308"/>
              <a:gd name="adj2" fmla="val 832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Callout 9"/>
          <p:cNvSpPr/>
          <p:nvPr/>
        </p:nvSpPr>
        <p:spPr>
          <a:xfrm>
            <a:off x="304391" y="3307216"/>
            <a:ext cx="2277156" cy="1593668"/>
          </a:xfrm>
          <a:prstGeom prst="wedgeEllipseCallout">
            <a:avLst>
              <a:gd name="adj1" fmla="val 19669"/>
              <a:gd name="adj2" fmla="val 80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Callout 10"/>
          <p:cNvSpPr/>
          <p:nvPr/>
        </p:nvSpPr>
        <p:spPr>
          <a:xfrm>
            <a:off x="3053646" y="3117056"/>
            <a:ext cx="2277156" cy="1593668"/>
          </a:xfrm>
          <a:prstGeom prst="wedgeEllipseCallout">
            <a:avLst>
              <a:gd name="adj1" fmla="val -21634"/>
              <a:gd name="adj2" fmla="val 1094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Callout 11"/>
          <p:cNvSpPr/>
          <p:nvPr/>
        </p:nvSpPr>
        <p:spPr>
          <a:xfrm>
            <a:off x="5701256" y="3109232"/>
            <a:ext cx="2277156" cy="1593668"/>
          </a:xfrm>
          <a:prstGeom prst="wedgeEllipseCallout">
            <a:avLst>
              <a:gd name="adj1" fmla="val 43379"/>
              <a:gd name="adj2" fmla="val 794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Callout 12"/>
          <p:cNvSpPr/>
          <p:nvPr/>
        </p:nvSpPr>
        <p:spPr>
          <a:xfrm>
            <a:off x="9583781" y="3307216"/>
            <a:ext cx="2277156" cy="1593668"/>
          </a:xfrm>
          <a:prstGeom prst="wedgeEllipseCallout">
            <a:avLst>
              <a:gd name="adj1" fmla="val -31195"/>
              <a:gd name="adj2" fmla="val 91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72" y="2816591"/>
            <a:ext cx="3711756" cy="2020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23" y="2816592"/>
            <a:ext cx="3587931" cy="202052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92479" y="1018903"/>
            <a:ext cx="2703270" cy="2131558"/>
          </a:xfrm>
          <a:prstGeom prst="wedgeEllipseCallout">
            <a:avLst>
              <a:gd name="adj1" fmla="val 25023"/>
              <a:gd name="adj2" fmla="val 919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3457303" y="635726"/>
            <a:ext cx="2421589" cy="2078855"/>
          </a:xfrm>
          <a:prstGeom prst="wedgeEllipseCallout">
            <a:avLst>
              <a:gd name="adj1" fmla="val -48786"/>
              <a:gd name="adj2" fmla="val 881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7067748" y="374469"/>
            <a:ext cx="3757006" cy="2194559"/>
          </a:xfrm>
          <a:prstGeom prst="wedgeEllipseCallout">
            <a:avLst>
              <a:gd name="adj1" fmla="val -24050"/>
              <a:gd name="adj2" fmla="val 1060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8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2</cp:revision>
  <dcterms:created xsi:type="dcterms:W3CDTF">2021-02-03T20:01:23Z</dcterms:created>
  <dcterms:modified xsi:type="dcterms:W3CDTF">2021-02-03T20:08:50Z</dcterms:modified>
</cp:coreProperties>
</file>