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Three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Poem for Black Saturday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To investigate a poem written about a bombing strike.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Any other devices you can find</a:t>
            </a: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Why do you think the poet gave the poem this title?</a:t>
            </a:r>
          </a:p>
        </p:txBody>
      </p:sp>
    </p:spTree>
    <p:extLst>
      <p:ext uri="{BB962C8B-B14F-4D97-AF65-F5344CB8AC3E}">
        <p14:creationId xmlns:p14="http://schemas.microsoft.com/office/powerpoint/2010/main" val="124264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Use the poem to write a short diary entry, pretending to be Len Smith on 7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September.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Consider what happened, what he saw and how he felt. Try to include as many details from the poem </a:t>
            </a:r>
            <a:r>
              <a:rPr lang="en-GB" smtClean="0">
                <a:latin typeface="Comic Sans MS" panose="030F0702030302020204" pitchFamily="66" charset="0"/>
              </a:rPr>
              <a:t>as you can.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2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Lesson Three</vt:lpstr>
      <vt:lpstr>Poem for Black Saturday</vt:lpstr>
      <vt:lpstr>Poem for Black Saturday</vt:lpstr>
      <vt:lpstr>Poem for Black Saturday</vt:lpstr>
      <vt:lpstr>Poem for Black Saturday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Charlotte</cp:lastModifiedBy>
  <cp:revision>6</cp:revision>
  <dcterms:created xsi:type="dcterms:W3CDTF">2020-05-09T14:55:28Z</dcterms:created>
  <dcterms:modified xsi:type="dcterms:W3CDTF">2020-05-10T11:18:02Z</dcterms:modified>
</cp:coreProperties>
</file>