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3E12-7C36-4E62-8CB2-ED0AA00E64D8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02EB-005C-40B9-96F8-6C670930F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32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3E12-7C36-4E62-8CB2-ED0AA00E64D8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02EB-005C-40B9-96F8-6C670930F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56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3E12-7C36-4E62-8CB2-ED0AA00E64D8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02EB-005C-40B9-96F8-6C670930F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95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3E12-7C36-4E62-8CB2-ED0AA00E64D8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02EB-005C-40B9-96F8-6C670930F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32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3E12-7C36-4E62-8CB2-ED0AA00E64D8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02EB-005C-40B9-96F8-6C670930F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29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3E12-7C36-4E62-8CB2-ED0AA00E64D8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02EB-005C-40B9-96F8-6C670930F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0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3E12-7C36-4E62-8CB2-ED0AA00E64D8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02EB-005C-40B9-96F8-6C670930F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68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3E12-7C36-4E62-8CB2-ED0AA00E64D8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02EB-005C-40B9-96F8-6C670930F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35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3E12-7C36-4E62-8CB2-ED0AA00E64D8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02EB-005C-40B9-96F8-6C670930F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06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3E12-7C36-4E62-8CB2-ED0AA00E64D8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02EB-005C-40B9-96F8-6C670930F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21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3E12-7C36-4E62-8CB2-ED0AA00E64D8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02EB-005C-40B9-96F8-6C670930F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08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83E12-7C36-4E62-8CB2-ED0AA00E64D8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002EB-005C-40B9-96F8-6C670930F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20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75" y="80282"/>
            <a:ext cx="10334625" cy="677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7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1</cp:revision>
  <dcterms:created xsi:type="dcterms:W3CDTF">2021-02-07T11:55:49Z</dcterms:created>
  <dcterms:modified xsi:type="dcterms:W3CDTF">2021-02-07T11:56:23Z</dcterms:modified>
</cp:coreProperties>
</file>