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8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04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24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31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5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4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9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3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12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19BCB-00EE-4DA8-BDCD-6F217C160AC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AC5D-94B7-40FD-AC24-28C4F1C0D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57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elling Word Roll - Word Work / Word Study Center - Fundations Activity - Word Practice - Reading Rotation Center - Independent Spelling Practice using Dice - Spelling Fun - 3 Types of sentences - Language Arts: Spelling Word Activities, Spelling Centers, Spelling Practice, Word Work Activities, Word Work Centers, Spelling Games, Spelling Ideas, Reading Centers, Scrabble Spel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61" y="359229"/>
            <a:ext cx="4573306" cy="592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1532" y="1532709"/>
            <a:ext cx="632242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>
                <a:latin typeface="Comic Sans MS" panose="030F0702030302020204" pitchFamily="66" charset="0"/>
              </a:rPr>
              <a:t>Spelling Game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Pick a word from your spelling list.</a:t>
            </a:r>
          </a:p>
          <a:p>
            <a:endParaRPr lang="en-US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Roll a die.</a:t>
            </a:r>
          </a:p>
          <a:p>
            <a:endParaRPr lang="en-US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Which number did it land on?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Look at the list on the left and write the word in this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Do this for all your spelling words.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Play this as many times as you can.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47360" y="1184366"/>
            <a:ext cx="6331131" cy="4432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28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1</cp:revision>
  <dcterms:created xsi:type="dcterms:W3CDTF">2020-07-01T18:45:52Z</dcterms:created>
  <dcterms:modified xsi:type="dcterms:W3CDTF">2020-07-01T18:46:15Z</dcterms:modified>
</cp:coreProperties>
</file>