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2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4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4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1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12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5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4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2364-7D52-4FEA-BDF2-17877C856D00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D217-BB3D-4D5A-B0A4-823A9056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1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nguin Beak Templ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0142" y="-967765"/>
            <a:ext cx="6598870" cy="85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4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2021-02-07T15:45:19Z</dcterms:created>
  <dcterms:modified xsi:type="dcterms:W3CDTF">2021-02-07T15:45:48Z</dcterms:modified>
</cp:coreProperties>
</file>