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129" r:id="rId1"/>
  </p:sldMasterIdLst>
  <p:notesMasterIdLst>
    <p:notesMasterId r:id="rId8"/>
  </p:notesMasterIdLst>
  <p:sldIdLst>
    <p:sldId id="257" r:id="rId2"/>
    <p:sldId id="256" r:id="rId3"/>
    <p:sldId id="258" r:id="rId4"/>
    <p:sldId id="259" r:id="rId5"/>
    <p:sldId id="260" r:id="rId6"/>
    <p:sldId id="262"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71"/>
  </p:normalViewPr>
  <p:slideViewPr>
    <p:cSldViewPr snapToGrid="0" snapToObjects="1">
      <p:cViewPr>
        <p:scale>
          <a:sx n="86" d="100"/>
          <a:sy n="86" d="100"/>
        </p:scale>
        <p:origin x="1592" y="5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B7CC5C-8E4D-3F4A-A514-D0E373A370BE}" type="datetimeFigureOut">
              <a:rPr lang="en-US" smtClean="0"/>
              <a:t>5/19/20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C361A7-CAAF-364F-BD15-26FBB6E37190}" type="slidenum">
              <a:rPr lang="en-US" smtClean="0"/>
              <a:t>‹#›</a:t>
            </a:fld>
            <a:endParaRPr lang="en-US"/>
          </a:p>
        </p:txBody>
      </p:sp>
    </p:spTree>
    <p:extLst>
      <p:ext uri="{BB962C8B-B14F-4D97-AF65-F5344CB8AC3E}">
        <p14:creationId xmlns:p14="http://schemas.microsoft.com/office/powerpoint/2010/main" val="15751045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19DB0-5BA8-3148-AD7E-43FADFDE5BD5}"/>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2D05C046-DE33-134E-BC02-993546630CE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8C1C35D3-0204-3F47-8F99-B847D6386A61}"/>
              </a:ext>
            </a:extLst>
          </p:cNvPr>
          <p:cNvSpPr>
            <a:spLocks noGrp="1"/>
          </p:cNvSpPr>
          <p:nvPr>
            <p:ph type="dt" sz="half" idx="10"/>
          </p:nvPr>
        </p:nvSpPr>
        <p:spPr/>
        <p:txBody>
          <a:bodyPr/>
          <a:lstStyle/>
          <a:p>
            <a:fld id="{1B74ED86-E315-104B-8070-3964627946E2}" type="datetimeFigureOut">
              <a:rPr lang="en-US" smtClean="0"/>
              <a:t>5/19/20</a:t>
            </a:fld>
            <a:endParaRPr lang="en-US"/>
          </a:p>
        </p:txBody>
      </p:sp>
      <p:sp>
        <p:nvSpPr>
          <p:cNvPr id="5" name="Footer Placeholder 4">
            <a:extLst>
              <a:ext uri="{FF2B5EF4-FFF2-40B4-BE49-F238E27FC236}">
                <a16:creationId xmlns:a16="http://schemas.microsoft.com/office/drawing/2014/main" id="{5D519329-A1FF-B34E-B892-8852991E5B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798257-D43D-D842-BEC7-94CC7361CC63}"/>
              </a:ext>
            </a:extLst>
          </p:cNvPr>
          <p:cNvSpPr>
            <a:spLocks noGrp="1"/>
          </p:cNvSpPr>
          <p:nvPr>
            <p:ph type="sldNum" sz="quarter" idx="12"/>
          </p:nvPr>
        </p:nvSpPr>
        <p:spPr/>
        <p:txBody>
          <a:bodyPr/>
          <a:lstStyle/>
          <a:p>
            <a:fld id="{E1919C98-F899-894E-B040-34B78778A68F}" type="slidenum">
              <a:rPr lang="en-US" smtClean="0"/>
              <a:t>‹#›</a:t>
            </a:fld>
            <a:endParaRPr lang="en-US"/>
          </a:p>
        </p:txBody>
      </p:sp>
    </p:spTree>
    <p:extLst>
      <p:ext uri="{BB962C8B-B14F-4D97-AF65-F5344CB8AC3E}">
        <p14:creationId xmlns:p14="http://schemas.microsoft.com/office/powerpoint/2010/main" val="1401127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56CAB-AE37-3043-AD26-A47EC36F5CC2}"/>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8F2EB4CB-3DEE-6A41-AF10-4DA909DD34AD}"/>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5539560-BBC0-244A-B823-244905B6E9D9}"/>
              </a:ext>
            </a:extLst>
          </p:cNvPr>
          <p:cNvSpPr>
            <a:spLocks noGrp="1"/>
          </p:cNvSpPr>
          <p:nvPr>
            <p:ph type="dt" sz="half" idx="10"/>
          </p:nvPr>
        </p:nvSpPr>
        <p:spPr/>
        <p:txBody>
          <a:bodyPr/>
          <a:lstStyle/>
          <a:p>
            <a:fld id="{1B74ED86-E315-104B-8070-3964627946E2}" type="datetimeFigureOut">
              <a:rPr lang="en-US" smtClean="0"/>
              <a:t>5/19/20</a:t>
            </a:fld>
            <a:endParaRPr lang="en-US"/>
          </a:p>
        </p:txBody>
      </p:sp>
      <p:sp>
        <p:nvSpPr>
          <p:cNvPr id="5" name="Footer Placeholder 4">
            <a:extLst>
              <a:ext uri="{FF2B5EF4-FFF2-40B4-BE49-F238E27FC236}">
                <a16:creationId xmlns:a16="http://schemas.microsoft.com/office/drawing/2014/main" id="{D1A6DA21-A73A-7D4F-B686-962E17A14F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0A117D-A57A-174C-AF12-D2D44D4B144D}"/>
              </a:ext>
            </a:extLst>
          </p:cNvPr>
          <p:cNvSpPr>
            <a:spLocks noGrp="1"/>
          </p:cNvSpPr>
          <p:nvPr>
            <p:ph type="sldNum" sz="quarter" idx="12"/>
          </p:nvPr>
        </p:nvSpPr>
        <p:spPr/>
        <p:txBody>
          <a:bodyPr/>
          <a:lstStyle/>
          <a:p>
            <a:fld id="{E1919C98-F899-894E-B040-34B78778A68F}" type="slidenum">
              <a:rPr lang="en-US" smtClean="0"/>
              <a:t>‹#›</a:t>
            </a:fld>
            <a:endParaRPr lang="en-US"/>
          </a:p>
        </p:txBody>
      </p:sp>
    </p:spTree>
    <p:extLst>
      <p:ext uri="{BB962C8B-B14F-4D97-AF65-F5344CB8AC3E}">
        <p14:creationId xmlns:p14="http://schemas.microsoft.com/office/powerpoint/2010/main" val="6846716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F848136-391C-154A-9B34-59ECEF5ED485}"/>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82A168A5-7D6A-B54A-B73F-894BFDC0E01B}"/>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FFE61AD-0718-A647-94B4-8CAD9E5D5A3E}"/>
              </a:ext>
            </a:extLst>
          </p:cNvPr>
          <p:cNvSpPr>
            <a:spLocks noGrp="1"/>
          </p:cNvSpPr>
          <p:nvPr>
            <p:ph type="dt" sz="half" idx="10"/>
          </p:nvPr>
        </p:nvSpPr>
        <p:spPr/>
        <p:txBody>
          <a:bodyPr/>
          <a:lstStyle/>
          <a:p>
            <a:fld id="{1B74ED86-E315-104B-8070-3964627946E2}" type="datetimeFigureOut">
              <a:rPr lang="en-US" smtClean="0"/>
              <a:t>5/19/20</a:t>
            </a:fld>
            <a:endParaRPr lang="en-US"/>
          </a:p>
        </p:txBody>
      </p:sp>
      <p:sp>
        <p:nvSpPr>
          <p:cNvPr id="5" name="Footer Placeholder 4">
            <a:extLst>
              <a:ext uri="{FF2B5EF4-FFF2-40B4-BE49-F238E27FC236}">
                <a16:creationId xmlns:a16="http://schemas.microsoft.com/office/drawing/2014/main" id="{E8CCB91D-0B8F-2947-BC26-1DD26428F3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D3650D-CA61-5044-A396-6A52278C6CE4}"/>
              </a:ext>
            </a:extLst>
          </p:cNvPr>
          <p:cNvSpPr>
            <a:spLocks noGrp="1"/>
          </p:cNvSpPr>
          <p:nvPr>
            <p:ph type="sldNum" sz="quarter" idx="12"/>
          </p:nvPr>
        </p:nvSpPr>
        <p:spPr/>
        <p:txBody>
          <a:bodyPr/>
          <a:lstStyle/>
          <a:p>
            <a:fld id="{E1919C98-F899-894E-B040-34B78778A68F}" type="slidenum">
              <a:rPr lang="en-US" smtClean="0"/>
              <a:t>‹#›</a:t>
            </a:fld>
            <a:endParaRPr lang="en-US"/>
          </a:p>
        </p:txBody>
      </p:sp>
    </p:spTree>
    <p:extLst>
      <p:ext uri="{BB962C8B-B14F-4D97-AF65-F5344CB8AC3E}">
        <p14:creationId xmlns:p14="http://schemas.microsoft.com/office/powerpoint/2010/main" val="32925774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80E7D-22A1-9840-957E-27EB8951D0C4}"/>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2CF2A43-0E5D-E643-A0BE-7D291E5F6E6C}"/>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E35494B-83BF-0645-9BFB-DF9965E10D0D}"/>
              </a:ext>
            </a:extLst>
          </p:cNvPr>
          <p:cNvSpPr>
            <a:spLocks noGrp="1"/>
          </p:cNvSpPr>
          <p:nvPr>
            <p:ph type="dt" sz="half" idx="10"/>
          </p:nvPr>
        </p:nvSpPr>
        <p:spPr/>
        <p:txBody>
          <a:bodyPr/>
          <a:lstStyle/>
          <a:p>
            <a:fld id="{1B74ED86-E315-104B-8070-3964627946E2}" type="datetimeFigureOut">
              <a:rPr lang="en-US" smtClean="0"/>
              <a:t>5/19/20</a:t>
            </a:fld>
            <a:endParaRPr lang="en-US"/>
          </a:p>
        </p:txBody>
      </p:sp>
      <p:sp>
        <p:nvSpPr>
          <p:cNvPr id="5" name="Footer Placeholder 4">
            <a:extLst>
              <a:ext uri="{FF2B5EF4-FFF2-40B4-BE49-F238E27FC236}">
                <a16:creationId xmlns:a16="http://schemas.microsoft.com/office/drawing/2014/main" id="{86ED945B-69CA-5A45-9B82-1F17E08CDD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72F1AF-5C18-7248-833A-3EE96FC43499}"/>
              </a:ext>
            </a:extLst>
          </p:cNvPr>
          <p:cNvSpPr>
            <a:spLocks noGrp="1"/>
          </p:cNvSpPr>
          <p:nvPr>
            <p:ph type="sldNum" sz="quarter" idx="12"/>
          </p:nvPr>
        </p:nvSpPr>
        <p:spPr/>
        <p:txBody>
          <a:bodyPr/>
          <a:lstStyle/>
          <a:p>
            <a:fld id="{E1919C98-F899-894E-B040-34B78778A68F}" type="slidenum">
              <a:rPr lang="en-US" smtClean="0"/>
              <a:t>‹#›</a:t>
            </a:fld>
            <a:endParaRPr lang="en-US"/>
          </a:p>
        </p:txBody>
      </p:sp>
    </p:spTree>
    <p:extLst>
      <p:ext uri="{BB962C8B-B14F-4D97-AF65-F5344CB8AC3E}">
        <p14:creationId xmlns:p14="http://schemas.microsoft.com/office/powerpoint/2010/main" val="349387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C87BB-A804-CA4F-B446-B20F99BB101F}"/>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96E67AB1-132E-7B47-B409-82C3158129E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ADD16F70-19C2-0542-96BF-D1B5950C6592}"/>
              </a:ext>
            </a:extLst>
          </p:cNvPr>
          <p:cNvSpPr>
            <a:spLocks noGrp="1"/>
          </p:cNvSpPr>
          <p:nvPr>
            <p:ph type="dt" sz="half" idx="10"/>
          </p:nvPr>
        </p:nvSpPr>
        <p:spPr/>
        <p:txBody>
          <a:bodyPr/>
          <a:lstStyle/>
          <a:p>
            <a:fld id="{1B74ED86-E315-104B-8070-3964627946E2}" type="datetimeFigureOut">
              <a:rPr lang="en-US" smtClean="0"/>
              <a:t>5/19/20</a:t>
            </a:fld>
            <a:endParaRPr lang="en-US"/>
          </a:p>
        </p:txBody>
      </p:sp>
      <p:sp>
        <p:nvSpPr>
          <p:cNvPr id="5" name="Footer Placeholder 4">
            <a:extLst>
              <a:ext uri="{FF2B5EF4-FFF2-40B4-BE49-F238E27FC236}">
                <a16:creationId xmlns:a16="http://schemas.microsoft.com/office/drawing/2014/main" id="{A94F39BE-3016-CF4F-9D92-C6732B1665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FEE060-23D1-D144-AAC3-5C2912E90472}"/>
              </a:ext>
            </a:extLst>
          </p:cNvPr>
          <p:cNvSpPr>
            <a:spLocks noGrp="1"/>
          </p:cNvSpPr>
          <p:nvPr>
            <p:ph type="sldNum" sz="quarter" idx="12"/>
          </p:nvPr>
        </p:nvSpPr>
        <p:spPr/>
        <p:txBody>
          <a:bodyPr/>
          <a:lstStyle/>
          <a:p>
            <a:fld id="{E1919C98-F899-894E-B040-34B78778A68F}" type="slidenum">
              <a:rPr lang="en-US" smtClean="0"/>
              <a:t>‹#›</a:t>
            </a:fld>
            <a:endParaRPr lang="en-US"/>
          </a:p>
        </p:txBody>
      </p:sp>
    </p:spTree>
    <p:extLst>
      <p:ext uri="{BB962C8B-B14F-4D97-AF65-F5344CB8AC3E}">
        <p14:creationId xmlns:p14="http://schemas.microsoft.com/office/powerpoint/2010/main" val="2846139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970C7A-4CC1-C24B-8FF6-53A547BC4447}"/>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8A6E79A4-61D0-1243-AA96-B66558D95325}"/>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1C8D9D82-86B0-B345-AA9E-EEA862F76671}"/>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AB55CAFC-57BD-A444-BFAF-7EF78E9DD682}"/>
              </a:ext>
            </a:extLst>
          </p:cNvPr>
          <p:cNvSpPr>
            <a:spLocks noGrp="1"/>
          </p:cNvSpPr>
          <p:nvPr>
            <p:ph type="dt" sz="half" idx="10"/>
          </p:nvPr>
        </p:nvSpPr>
        <p:spPr/>
        <p:txBody>
          <a:bodyPr/>
          <a:lstStyle/>
          <a:p>
            <a:fld id="{1B74ED86-E315-104B-8070-3964627946E2}" type="datetimeFigureOut">
              <a:rPr lang="en-US" smtClean="0"/>
              <a:t>5/19/20</a:t>
            </a:fld>
            <a:endParaRPr lang="en-US"/>
          </a:p>
        </p:txBody>
      </p:sp>
      <p:sp>
        <p:nvSpPr>
          <p:cNvPr id="6" name="Footer Placeholder 5">
            <a:extLst>
              <a:ext uri="{FF2B5EF4-FFF2-40B4-BE49-F238E27FC236}">
                <a16:creationId xmlns:a16="http://schemas.microsoft.com/office/drawing/2014/main" id="{42E83F61-9C3C-FF4A-9BED-1885F425AD0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FD1B9B0-FE4F-0548-AA7E-629A4496CCF2}"/>
              </a:ext>
            </a:extLst>
          </p:cNvPr>
          <p:cNvSpPr>
            <a:spLocks noGrp="1"/>
          </p:cNvSpPr>
          <p:nvPr>
            <p:ph type="sldNum" sz="quarter" idx="12"/>
          </p:nvPr>
        </p:nvSpPr>
        <p:spPr/>
        <p:txBody>
          <a:bodyPr/>
          <a:lstStyle/>
          <a:p>
            <a:fld id="{E1919C98-F899-894E-B040-34B78778A68F}" type="slidenum">
              <a:rPr lang="en-US" smtClean="0"/>
              <a:t>‹#›</a:t>
            </a:fld>
            <a:endParaRPr lang="en-US"/>
          </a:p>
        </p:txBody>
      </p:sp>
    </p:spTree>
    <p:extLst>
      <p:ext uri="{BB962C8B-B14F-4D97-AF65-F5344CB8AC3E}">
        <p14:creationId xmlns:p14="http://schemas.microsoft.com/office/powerpoint/2010/main" val="1711704778"/>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70DB49-BE89-FB4F-A28D-E840723AE36D}"/>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710018B6-5E50-B543-AA16-69E1D0D0D0E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800832D5-83CE-2245-A44D-0B71069FFE93}"/>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6986C428-7B2D-B04F-8997-B5467004CFC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4BCD4B83-3DE6-6F49-A23F-E48BD1E8AB7C}"/>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66F3000F-1CE8-7544-A503-08E5ADC8E5AB}"/>
              </a:ext>
            </a:extLst>
          </p:cNvPr>
          <p:cNvSpPr>
            <a:spLocks noGrp="1"/>
          </p:cNvSpPr>
          <p:nvPr>
            <p:ph type="dt" sz="half" idx="10"/>
          </p:nvPr>
        </p:nvSpPr>
        <p:spPr/>
        <p:txBody>
          <a:bodyPr/>
          <a:lstStyle/>
          <a:p>
            <a:fld id="{1B74ED86-E315-104B-8070-3964627946E2}" type="datetimeFigureOut">
              <a:rPr lang="en-US" smtClean="0"/>
              <a:t>5/19/20</a:t>
            </a:fld>
            <a:endParaRPr lang="en-US"/>
          </a:p>
        </p:txBody>
      </p:sp>
      <p:sp>
        <p:nvSpPr>
          <p:cNvPr id="8" name="Footer Placeholder 7">
            <a:extLst>
              <a:ext uri="{FF2B5EF4-FFF2-40B4-BE49-F238E27FC236}">
                <a16:creationId xmlns:a16="http://schemas.microsoft.com/office/drawing/2014/main" id="{63B6DDDA-E097-7E49-92E7-8346097D0F6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1BC9D37-0BF4-A748-8A04-DC62C600374E}"/>
              </a:ext>
            </a:extLst>
          </p:cNvPr>
          <p:cNvSpPr>
            <a:spLocks noGrp="1"/>
          </p:cNvSpPr>
          <p:nvPr>
            <p:ph type="sldNum" sz="quarter" idx="12"/>
          </p:nvPr>
        </p:nvSpPr>
        <p:spPr/>
        <p:txBody>
          <a:bodyPr/>
          <a:lstStyle/>
          <a:p>
            <a:fld id="{E1919C98-F899-894E-B040-34B78778A68F}" type="slidenum">
              <a:rPr lang="en-US" smtClean="0"/>
              <a:t>‹#›</a:t>
            </a:fld>
            <a:endParaRPr lang="en-US"/>
          </a:p>
        </p:txBody>
      </p:sp>
    </p:spTree>
    <p:extLst>
      <p:ext uri="{BB962C8B-B14F-4D97-AF65-F5344CB8AC3E}">
        <p14:creationId xmlns:p14="http://schemas.microsoft.com/office/powerpoint/2010/main" val="1283448475"/>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D8848B-8687-C045-8B95-F089897651BF}"/>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A53B9961-5581-3946-B09D-BF31D19436AE}"/>
              </a:ext>
            </a:extLst>
          </p:cNvPr>
          <p:cNvSpPr>
            <a:spLocks noGrp="1"/>
          </p:cNvSpPr>
          <p:nvPr>
            <p:ph type="dt" sz="half" idx="10"/>
          </p:nvPr>
        </p:nvSpPr>
        <p:spPr/>
        <p:txBody>
          <a:bodyPr/>
          <a:lstStyle/>
          <a:p>
            <a:fld id="{1B74ED86-E315-104B-8070-3964627946E2}" type="datetimeFigureOut">
              <a:rPr lang="en-US" smtClean="0"/>
              <a:t>5/19/20</a:t>
            </a:fld>
            <a:endParaRPr lang="en-US"/>
          </a:p>
        </p:txBody>
      </p:sp>
      <p:sp>
        <p:nvSpPr>
          <p:cNvPr id="4" name="Footer Placeholder 3">
            <a:extLst>
              <a:ext uri="{FF2B5EF4-FFF2-40B4-BE49-F238E27FC236}">
                <a16:creationId xmlns:a16="http://schemas.microsoft.com/office/drawing/2014/main" id="{20E0437A-D1D0-C744-BD98-FB99278FBD0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72E74B3-FCAC-3B4D-B9FA-5D57B8CD74BA}"/>
              </a:ext>
            </a:extLst>
          </p:cNvPr>
          <p:cNvSpPr>
            <a:spLocks noGrp="1"/>
          </p:cNvSpPr>
          <p:nvPr>
            <p:ph type="sldNum" sz="quarter" idx="12"/>
          </p:nvPr>
        </p:nvSpPr>
        <p:spPr/>
        <p:txBody>
          <a:bodyPr/>
          <a:lstStyle/>
          <a:p>
            <a:fld id="{E1919C98-F899-894E-B040-34B78778A68F}" type="slidenum">
              <a:rPr lang="en-US" smtClean="0"/>
              <a:t>‹#›</a:t>
            </a:fld>
            <a:endParaRPr lang="en-US"/>
          </a:p>
        </p:txBody>
      </p:sp>
    </p:spTree>
    <p:extLst>
      <p:ext uri="{BB962C8B-B14F-4D97-AF65-F5344CB8AC3E}">
        <p14:creationId xmlns:p14="http://schemas.microsoft.com/office/powerpoint/2010/main" val="40962645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39AF775-CEAD-484A-AC95-21CD8B241752}"/>
              </a:ext>
            </a:extLst>
          </p:cNvPr>
          <p:cNvSpPr>
            <a:spLocks noGrp="1"/>
          </p:cNvSpPr>
          <p:nvPr>
            <p:ph type="dt" sz="half" idx="10"/>
          </p:nvPr>
        </p:nvSpPr>
        <p:spPr/>
        <p:txBody>
          <a:bodyPr/>
          <a:lstStyle/>
          <a:p>
            <a:fld id="{1B74ED86-E315-104B-8070-3964627946E2}" type="datetimeFigureOut">
              <a:rPr lang="en-US" smtClean="0"/>
              <a:t>5/19/20</a:t>
            </a:fld>
            <a:endParaRPr lang="en-US"/>
          </a:p>
        </p:txBody>
      </p:sp>
      <p:sp>
        <p:nvSpPr>
          <p:cNvPr id="3" name="Footer Placeholder 2">
            <a:extLst>
              <a:ext uri="{FF2B5EF4-FFF2-40B4-BE49-F238E27FC236}">
                <a16:creationId xmlns:a16="http://schemas.microsoft.com/office/drawing/2014/main" id="{5A018F88-3CF1-D34E-AF37-46CDD8D4D1A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0135A21-2A5F-0040-96DF-76A33E89A768}"/>
              </a:ext>
            </a:extLst>
          </p:cNvPr>
          <p:cNvSpPr>
            <a:spLocks noGrp="1"/>
          </p:cNvSpPr>
          <p:nvPr>
            <p:ph type="sldNum" sz="quarter" idx="12"/>
          </p:nvPr>
        </p:nvSpPr>
        <p:spPr/>
        <p:txBody>
          <a:bodyPr/>
          <a:lstStyle/>
          <a:p>
            <a:fld id="{E1919C98-F899-894E-B040-34B78778A68F}" type="slidenum">
              <a:rPr lang="en-US" smtClean="0"/>
              <a:t>‹#›</a:t>
            </a:fld>
            <a:endParaRPr lang="en-US"/>
          </a:p>
        </p:txBody>
      </p:sp>
    </p:spTree>
    <p:extLst>
      <p:ext uri="{BB962C8B-B14F-4D97-AF65-F5344CB8AC3E}">
        <p14:creationId xmlns:p14="http://schemas.microsoft.com/office/powerpoint/2010/main" val="20379658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36388-A519-924D-A9B3-1BB09446431C}"/>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FF4455D5-7F8D-FB41-84B9-B85DDDD490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4DB745C7-1EA5-4A4E-8F60-7290959E26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D07A8D9-FF62-044C-9C1F-140CA487B383}"/>
              </a:ext>
            </a:extLst>
          </p:cNvPr>
          <p:cNvSpPr>
            <a:spLocks noGrp="1"/>
          </p:cNvSpPr>
          <p:nvPr>
            <p:ph type="dt" sz="half" idx="10"/>
          </p:nvPr>
        </p:nvSpPr>
        <p:spPr/>
        <p:txBody>
          <a:bodyPr/>
          <a:lstStyle/>
          <a:p>
            <a:fld id="{1B74ED86-E315-104B-8070-3964627946E2}" type="datetimeFigureOut">
              <a:rPr lang="en-US" smtClean="0"/>
              <a:t>5/19/20</a:t>
            </a:fld>
            <a:endParaRPr lang="en-US"/>
          </a:p>
        </p:txBody>
      </p:sp>
      <p:sp>
        <p:nvSpPr>
          <p:cNvPr id="6" name="Footer Placeholder 5">
            <a:extLst>
              <a:ext uri="{FF2B5EF4-FFF2-40B4-BE49-F238E27FC236}">
                <a16:creationId xmlns:a16="http://schemas.microsoft.com/office/drawing/2014/main" id="{D53DF30A-CB85-D644-9243-F09363F774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7BF5706-3A40-9C4D-A0C2-E0AD4A781537}"/>
              </a:ext>
            </a:extLst>
          </p:cNvPr>
          <p:cNvSpPr>
            <a:spLocks noGrp="1"/>
          </p:cNvSpPr>
          <p:nvPr>
            <p:ph type="sldNum" sz="quarter" idx="12"/>
          </p:nvPr>
        </p:nvSpPr>
        <p:spPr/>
        <p:txBody>
          <a:bodyPr/>
          <a:lstStyle/>
          <a:p>
            <a:fld id="{E1919C98-F899-894E-B040-34B78778A68F}" type="slidenum">
              <a:rPr lang="en-US" smtClean="0"/>
              <a:t>‹#›</a:t>
            </a:fld>
            <a:endParaRPr lang="en-US"/>
          </a:p>
        </p:txBody>
      </p:sp>
    </p:spTree>
    <p:extLst>
      <p:ext uri="{BB962C8B-B14F-4D97-AF65-F5344CB8AC3E}">
        <p14:creationId xmlns:p14="http://schemas.microsoft.com/office/powerpoint/2010/main" val="3040716776"/>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2AF41-3AFD-1A4E-92B0-D70333131E1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153D040F-0968-084D-B784-7121D200683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11899F9-677F-6748-89C8-E986BA80B9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2CB4F627-94BD-AB45-9D2F-ED7C255ADE8A}"/>
              </a:ext>
            </a:extLst>
          </p:cNvPr>
          <p:cNvSpPr>
            <a:spLocks noGrp="1"/>
          </p:cNvSpPr>
          <p:nvPr>
            <p:ph type="dt" sz="half" idx="10"/>
          </p:nvPr>
        </p:nvSpPr>
        <p:spPr/>
        <p:txBody>
          <a:bodyPr/>
          <a:lstStyle/>
          <a:p>
            <a:fld id="{1B74ED86-E315-104B-8070-3964627946E2}" type="datetimeFigureOut">
              <a:rPr lang="en-US" smtClean="0"/>
              <a:t>5/19/20</a:t>
            </a:fld>
            <a:endParaRPr lang="en-US"/>
          </a:p>
        </p:txBody>
      </p:sp>
      <p:sp>
        <p:nvSpPr>
          <p:cNvPr id="6" name="Footer Placeholder 5">
            <a:extLst>
              <a:ext uri="{FF2B5EF4-FFF2-40B4-BE49-F238E27FC236}">
                <a16:creationId xmlns:a16="http://schemas.microsoft.com/office/drawing/2014/main" id="{FAE010BE-2224-C04D-A66A-44EF010470B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5B8A9E-3E96-8840-B675-612CC0B14F0D}"/>
              </a:ext>
            </a:extLst>
          </p:cNvPr>
          <p:cNvSpPr>
            <a:spLocks noGrp="1"/>
          </p:cNvSpPr>
          <p:nvPr>
            <p:ph type="sldNum" sz="quarter" idx="12"/>
          </p:nvPr>
        </p:nvSpPr>
        <p:spPr/>
        <p:txBody>
          <a:bodyPr/>
          <a:lstStyle/>
          <a:p>
            <a:fld id="{E1919C98-F899-894E-B040-34B78778A68F}" type="slidenum">
              <a:rPr lang="en-US" smtClean="0"/>
              <a:t>‹#›</a:t>
            </a:fld>
            <a:endParaRPr lang="en-US"/>
          </a:p>
        </p:txBody>
      </p:sp>
    </p:spTree>
    <p:extLst>
      <p:ext uri="{BB962C8B-B14F-4D97-AF65-F5344CB8AC3E}">
        <p14:creationId xmlns:p14="http://schemas.microsoft.com/office/powerpoint/2010/main" val="37100724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A337BA0-581F-3947-8F9A-2AD748067D1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313E7D6F-78CC-0647-8ADA-0CAAD09A94C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EED428D-B854-DD43-80B3-313215D4FE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74ED86-E315-104B-8070-3964627946E2}" type="datetimeFigureOut">
              <a:rPr lang="en-US" smtClean="0"/>
              <a:t>5/19/20</a:t>
            </a:fld>
            <a:endParaRPr lang="en-US"/>
          </a:p>
        </p:txBody>
      </p:sp>
      <p:sp>
        <p:nvSpPr>
          <p:cNvPr id="5" name="Footer Placeholder 4">
            <a:extLst>
              <a:ext uri="{FF2B5EF4-FFF2-40B4-BE49-F238E27FC236}">
                <a16:creationId xmlns:a16="http://schemas.microsoft.com/office/drawing/2014/main" id="{766ABDD3-7E9B-D242-AE6D-26506CC1520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0A60B7C-D5CF-3E40-9C0C-87020D8323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919C98-F899-894E-B040-34B78778A68F}" type="slidenum">
              <a:rPr lang="en-US" smtClean="0"/>
              <a:t>‹#›</a:t>
            </a:fld>
            <a:endParaRPr lang="en-US"/>
          </a:p>
        </p:txBody>
      </p:sp>
    </p:spTree>
    <p:extLst>
      <p:ext uri="{BB962C8B-B14F-4D97-AF65-F5344CB8AC3E}">
        <p14:creationId xmlns:p14="http://schemas.microsoft.com/office/powerpoint/2010/main" val="415719932"/>
      </p:ext>
    </p:extLst>
  </p:cSld>
  <p:clrMap bg1="lt1" tx1="dk1" bg2="lt2" tx2="dk2" accent1="accent1" accent2="accent2" accent3="accent3" accent4="accent4" accent5="accent5" accent6="accent6" hlink="hlink" folHlink="folHlink"/>
  <p:sldLayoutIdLst>
    <p:sldLayoutId id="2147484130" r:id="rId1"/>
    <p:sldLayoutId id="2147484131" r:id="rId2"/>
    <p:sldLayoutId id="2147484132" r:id="rId3"/>
    <p:sldLayoutId id="2147484133" r:id="rId4"/>
    <p:sldLayoutId id="2147484134" r:id="rId5"/>
    <p:sldLayoutId id="2147484135" r:id="rId6"/>
    <p:sldLayoutId id="2147484136" r:id="rId7"/>
    <p:sldLayoutId id="2147484137" r:id="rId8"/>
    <p:sldLayoutId id="2147484138" r:id="rId9"/>
    <p:sldLayoutId id="2147484139" r:id="rId10"/>
    <p:sldLayoutId id="214748414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4.tiff"/><Relationship Id="rId4" Type="http://schemas.openxmlformats.org/officeDocument/2006/relationships/image" Target="../media/image3.tiff"/></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hyperlink" Target="https://scrappyhappymom.blogspot.com/2012_01_01_archive.html" TargetMode="External"/><Relationship Id="rId7" Type="http://schemas.openxmlformats.org/officeDocument/2006/relationships/hyperlink" Target="https://pxhere.com/en/photo/1008103" TargetMode="External"/><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8.jpeg"/><Relationship Id="rId11" Type="http://schemas.openxmlformats.org/officeDocument/2006/relationships/hyperlink" Target="https://creativecommons.org/licenses/by-sa/3.0/" TargetMode="External"/><Relationship Id="rId5" Type="http://schemas.openxmlformats.org/officeDocument/2006/relationships/hyperlink" Target="https://pixabay.com/en/cows-stall-barn-animals-animals-1320859/" TargetMode="External"/><Relationship Id="rId10" Type="http://schemas.openxmlformats.org/officeDocument/2006/relationships/image" Target="../media/image10.png"/><Relationship Id="rId4" Type="http://schemas.openxmlformats.org/officeDocument/2006/relationships/image" Target="../media/image7.jpeg"/><Relationship Id="rId9" Type="http://schemas.openxmlformats.org/officeDocument/2006/relationships/hyperlink" Target="https://pixabay.com/en/nature-animals-zoo-birds-tropical-1281689/"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hyperlink" Target="http://www.scotusblog.com/2016/08/introduction-more-than-just-a-playground-dispute/" TargetMode="External"/><Relationship Id="rId7" Type="http://schemas.openxmlformats.org/officeDocument/2006/relationships/hyperlink" Target="http://www.offcumden.com/2011/08/are-soft-play-centres-good-for-our.html" TargetMode="External"/><Relationship Id="rId2" Type="http://schemas.openxmlformats.org/officeDocument/2006/relationships/image" Target="../media/image11.jpg"/><Relationship Id="rId1" Type="http://schemas.openxmlformats.org/officeDocument/2006/relationships/slideLayout" Target="../slideLayouts/slideLayout7.xml"/><Relationship Id="rId6" Type="http://schemas.openxmlformats.org/officeDocument/2006/relationships/image" Target="../media/image13.jpg"/><Relationship Id="rId5" Type="http://schemas.openxmlformats.org/officeDocument/2006/relationships/hyperlink" Target="https://en.wikipedia.org/wiki/Hayride" TargetMode="External"/><Relationship Id="rId4" Type="http://schemas.openxmlformats.org/officeDocument/2006/relationships/image" Target="../media/image12.jpg"/><Relationship Id="rId9" Type="http://schemas.openxmlformats.org/officeDocument/2006/relationships/hyperlink" Target="https://www.pexels.com/photo/close-up-photograph-of-person-feeding-white-pigeon-860605/"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6.tif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2000"/>
            <a:lum/>
          </a:blip>
          <a:srcRect/>
          <a:stretch>
            <a:fillRect l="-1000" r="-1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F60B6BF-D298-8447-9D30-4F0469AD4D21}"/>
              </a:ext>
            </a:extLst>
          </p:cNvPr>
          <p:cNvSpPr txBox="1"/>
          <p:nvPr/>
        </p:nvSpPr>
        <p:spPr>
          <a:xfrm>
            <a:off x="1366391" y="3043004"/>
            <a:ext cx="10128778" cy="3246086"/>
          </a:xfrm>
          <a:prstGeom prst="rect">
            <a:avLst/>
          </a:prstGeom>
        </p:spPr>
        <p:txBody>
          <a:bodyPr vert="horz" lIns="91440" tIns="45720" rIns="91440" bIns="45720" rtlCol="0" anchor="t">
            <a:normAutofit/>
          </a:bodyPr>
          <a:lstStyle/>
          <a:p>
            <a:pPr algn="ctr" defTabSz="914400">
              <a:lnSpc>
                <a:spcPct val="90000"/>
              </a:lnSpc>
              <a:spcBef>
                <a:spcPct val="0"/>
              </a:spcBef>
              <a:spcAft>
                <a:spcPts val="600"/>
              </a:spcAft>
            </a:pPr>
            <a:endParaRPr lang="en-US" sz="7200" b="1" cap="all" spc="800" dirty="0">
              <a:solidFill>
                <a:schemeClr val="accent1">
                  <a:lumMod val="75000"/>
                </a:schemeClr>
              </a:solidFill>
              <a:latin typeface="+mj-lt"/>
              <a:ea typeface="+mj-ea"/>
              <a:cs typeface="+mj-cs"/>
            </a:endParaRPr>
          </a:p>
        </p:txBody>
      </p:sp>
      <p:sp>
        <p:nvSpPr>
          <p:cNvPr id="28" name="Sun 27">
            <a:extLst>
              <a:ext uri="{FF2B5EF4-FFF2-40B4-BE49-F238E27FC236}">
                <a16:creationId xmlns:a16="http://schemas.microsoft.com/office/drawing/2014/main" id="{E97820A2-3030-FB4E-B77C-E86D3278B1BF}"/>
              </a:ext>
            </a:extLst>
          </p:cNvPr>
          <p:cNvSpPr/>
          <p:nvPr/>
        </p:nvSpPr>
        <p:spPr>
          <a:xfrm>
            <a:off x="-44971" y="0"/>
            <a:ext cx="2188564" cy="2211766"/>
          </a:xfrm>
          <a:prstGeom prst="sun">
            <a:avLst/>
          </a:prstGeom>
          <a:solidFill>
            <a:schemeClr val="accent4">
              <a:lumMod val="40000"/>
              <a:lumOff val="6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6061BD13-15E4-164B-88A5-8616F190D0BE}"/>
              </a:ext>
            </a:extLst>
          </p:cNvPr>
          <p:cNvSpPr/>
          <p:nvPr/>
        </p:nvSpPr>
        <p:spPr>
          <a:xfrm>
            <a:off x="2143593" y="1109272"/>
            <a:ext cx="8574374" cy="140907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ct val="0"/>
              </a:spcBef>
              <a:spcAft>
                <a:spcPts val="600"/>
              </a:spcAft>
            </a:pPr>
            <a:r>
              <a:rPr lang="en-US" sz="4400" b="1" cap="all" spc="800" dirty="0">
                <a:solidFill>
                  <a:schemeClr val="accent1">
                    <a:lumMod val="75000"/>
                  </a:schemeClr>
                </a:solidFill>
                <a:latin typeface="Arial" panose="020B0604020202020204" pitchFamily="34" charset="0"/>
                <a:cs typeface="Arial" panose="020B0604020202020204" pitchFamily="34" charset="0"/>
              </a:rPr>
              <a:t>Whitehouse Farm</a:t>
            </a:r>
          </a:p>
        </p:txBody>
      </p:sp>
      <p:pic>
        <p:nvPicPr>
          <p:cNvPr id="32" name="Picture 31">
            <a:extLst>
              <a:ext uri="{FF2B5EF4-FFF2-40B4-BE49-F238E27FC236}">
                <a16:creationId xmlns:a16="http://schemas.microsoft.com/office/drawing/2014/main" id="{8F7B7259-A339-E243-A255-30A00ACF1C6E}"/>
              </a:ext>
            </a:extLst>
          </p:cNvPr>
          <p:cNvPicPr>
            <a:picLocks noChangeAspect="1"/>
          </p:cNvPicPr>
          <p:nvPr/>
        </p:nvPicPr>
        <p:blipFill rotWithShape="1">
          <a:blip r:embed="rId3"/>
          <a:srcRect l="6546"/>
          <a:stretch/>
        </p:blipFill>
        <p:spPr>
          <a:xfrm>
            <a:off x="553178" y="3043004"/>
            <a:ext cx="3180830" cy="2387600"/>
          </a:xfrm>
          <a:prstGeom prst="rect">
            <a:avLst/>
          </a:prstGeom>
        </p:spPr>
      </p:pic>
      <p:pic>
        <p:nvPicPr>
          <p:cNvPr id="49" name="Picture 48">
            <a:extLst>
              <a:ext uri="{FF2B5EF4-FFF2-40B4-BE49-F238E27FC236}">
                <a16:creationId xmlns:a16="http://schemas.microsoft.com/office/drawing/2014/main" id="{23BC55D4-5D1C-B14C-813D-D7ED8812E073}"/>
              </a:ext>
            </a:extLst>
          </p:cNvPr>
          <p:cNvPicPr>
            <a:picLocks noChangeAspect="1"/>
          </p:cNvPicPr>
          <p:nvPr/>
        </p:nvPicPr>
        <p:blipFill>
          <a:blip r:embed="rId4"/>
          <a:stretch>
            <a:fillRect/>
          </a:stretch>
        </p:blipFill>
        <p:spPr>
          <a:xfrm>
            <a:off x="4547221" y="3431590"/>
            <a:ext cx="2857500" cy="2857500"/>
          </a:xfrm>
          <a:prstGeom prst="rect">
            <a:avLst/>
          </a:prstGeom>
        </p:spPr>
      </p:pic>
      <p:pic>
        <p:nvPicPr>
          <p:cNvPr id="50" name="Picture 49">
            <a:extLst>
              <a:ext uri="{FF2B5EF4-FFF2-40B4-BE49-F238E27FC236}">
                <a16:creationId xmlns:a16="http://schemas.microsoft.com/office/drawing/2014/main" id="{7468C0AB-240B-7749-BB9A-60244A6EEF64}"/>
              </a:ext>
            </a:extLst>
          </p:cNvPr>
          <p:cNvPicPr>
            <a:picLocks noChangeAspect="1"/>
          </p:cNvPicPr>
          <p:nvPr/>
        </p:nvPicPr>
        <p:blipFill>
          <a:blip r:embed="rId5"/>
          <a:stretch>
            <a:fillRect/>
          </a:stretch>
        </p:blipFill>
        <p:spPr>
          <a:xfrm>
            <a:off x="8457994" y="2822003"/>
            <a:ext cx="2679700" cy="3035300"/>
          </a:xfrm>
          <a:prstGeom prst="rect">
            <a:avLst/>
          </a:prstGeom>
        </p:spPr>
      </p:pic>
    </p:spTree>
    <p:extLst>
      <p:ext uri="{BB962C8B-B14F-4D97-AF65-F5344CB8AC3E}">
        <p14:creationId xmlns:p14="http://schemas.microsoft.com/office/powerpoint/2010/main" val="26969785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3">
            <a:extLst>
              <a:ext uri="{FF2B5EF4-FFF2-40B4-BE49-F238E27FC236}">
                <a16:creationId xmlns:a16="http://schemas.microsoft.com/office/drawing/2014/main" id="{20D5D19D-0789-4518-B5DC-D47ADF69D2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A7E43A7-2925-AA41-9183-4E7E24EB79A9}"/>
              </a:ext>
            </a:extLst>
          </p:cNvPr>
          <p:cNvSpPr>
            <a:spLocks noGrp="1"/>
          </p:cNvSpPr>
          <p:nvPr>
            <p:ph type="ctrTitle"/>
          </p:nvPr>
        </p:nvSpPr>
        <p:spPr>
          <a:xfrm>
            <a:off x="1232150" y="444611"/>
            <a:ext cx="4036334" cy="2387600"/>
          </a:xfrm>
        </p:spPr>
        <p:txBody>
          <a:bodyPr anchor="t">
            <a:normAutofit/>
          </a:bodyPr>
          <a:lstStyle/>
          <a:p>
            <a:pPr algn="l"/>
            <a:r>
              <a:rPr lang="en-US" sz="7200" dirty="0">
                <a:solidFill>
                  <a:schemeClr val="accent1">
                    <a:lumMod val="75000"/>
                  </a:schemeClr>
                </a:solidFill>
                <a:latin typeface="Arial" panose="020B0604020202020204" pitchFamily="34" charset="0"/>
                <a:cs typeface="Arial" panose="020B0604020202020204" pitchFamily="34" charset="0"/>
              </a:rPr>
              <a:t>Location</a:t>
            </a:r>
          </a:p>
        </p:txBody>
      </p:sp>
      <p:sp>
        <p:nvSpPr>
          <p:cNvPr id="3" name="Subtitle 2">
            <a:extLst>
              <a:ext uri="{FF2B5EF4-FFF2-40B4-BE49-F238E27FC236}">
                <a16:creationId xmlns:a16="http://schemas.microsoft.com/office/drawing/2014/main" id="{81C10393-13F8-874A-AFF4-EA1FFF1395D2}"/>
              </a:ext>
            </a:extLst>
          </p:cNvPr>
          <p:cNvSpPr>
            <a:spLocks noGrp="1"/>
          </p:cNvSpPr>
          <p:nvPr>
            <p:ph type="subTitle" idx="1"/>
          </p:nvPr>
        </p:nvSpPr>
        <p:spPr>
          <a:xfrm>
            <a:off x="977122" y="3827777"/>
            <a:ext cx="4036333" cy="1709849"/>
          </a:xfrm>
        </p:spPr>
        <p:txBody>
          <a:bodyPr anchor="b">
            <a:noAutofit/>
          </a:bodyPr>
          <a:lstStyle/>
          <a:p>
            <a:pPr algn="l"/>
            <a:r>
              <a:rPr lang="en-US" sz="4400" dirty="0">
                <a:solidFill>
                  <a:schemeClr val="accent1">
                    <a:lumMod val="75000"/>
                  </a:schemeClr>
                </a:solidFill>
              </a:rPr>
              <a:t>White house farm is located, south of </a:t>
            </a:r>
            <a:r>
              <a:rPr lang="en-US" sz="4400" dirty="0" err="1">
                <a:solidFill>
                  <a:schemeClr val="accent1">
                    <a:lumMod val="75000"/>
                  </a:schemeClr>
                </a:solidFill>
              </a:rPr>
              <a:t>Morpeth</a:t>
            </a:r>
            <a:r>
              <a:rPr lang="en-US" sz="4400" dirty="0">
                <a:solidFill>
                  <a:schemeClr val="accent1">
                    <a:lumMod val="75000"/>
                  </a:schemeClr>
                </a:solidFill>
              </a:rPr>
              <a:t> and is just one mile off the A1.</a:t>
            </a:r>
          </a:p>
        </p:txBody>
      </p:sp>
      <p:grpSp>
        <p:nvGrpSpPr>
          <p:cNvPr id="32" name="Group 25">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54317"/>
            <a:ext cx="731521" cy="673460"/>
            <a:chOff x="3940602" y="308034"/>
            <a:chExt cx="2116791" cy="3428999"/>
          </a:xfrm>
          <a:solidFill>
            <a:schemeClr val="accent4"/>
          </a:solidFill>
        </p:grpSpPr>
        <p:sp>
          <p:nvSpPr>
            <p:cNvPr id="27" name="Rectangle 26">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Rectangle 30">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A4FDE38E-A6A4-46C4-9904-AB5662EEDB6B}"/>
              </a:ext>
            </a:extLst>
          </p:cNvPr>
          <p:cNvPicPr>
            <a:picLocks noChangeAspect="1"/>
          </p:cNvPicPr>
          <p:nvPr/>
        </p:nvPicPr>
        <p:blipFill rotWithShape="1">
          <a:blip r:embed="rId2"/>
          <a:srcRect l="8307" r="15729" b="-2"/>
          <a:stretch/>
        </p:blipFill>
        <p:spPr>
          <a:xfrm>
            <a:off x="5922492" y="666728"/>
            <a:ext cx="5536001" cy="5465791"/>
          </a:xfrm>
          <a:prstGeom prst="rect">
            <a:avLst/>
          </a:prstGeom>
        </p:spPr>
      </p:pic>
    </p:spTree>
    <p:extLst>
      <p:ext uri="{BB962C8B-B14F-4D97-AF65-F5344CB8AC3E}">
        <p14:creationId xmlns:p14="http://schemas.microsoft.com/office/powerpoint/2010/main" val="22561450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close up of a dog lying on the grass&#10;&#10;Description automatically generated">
            <a:extLst>
              <a:ext uri="{FF2B5EF4-FFF2-40B4-BE49-F238E27FC236}">
                <a16:creationId xmlns:a16="http://schemas.microsoft.com/office/drawing/2014/main" id="{DEAA16D5-6DE0-CA42-8B5D-8952EB7BF696}"/>
              </a:ext>
            </a:extLst>
          </p:cNvPr>
          <p:cNvPicPr>
            <a:picLocks noChangeAspect="1"/>
          </p:cNvPicPr>
          <p:nvPr/>
        </p:nvPicPr>
        <p:blipFill rotWithShape="1">
          <a:blip r:embed="rId2">
            <a:alphaModFix/>
            <a:extLst>
              <a:ext uri="{837473B0-CC2E-450A-ABE3-18F120FF3D39}">
                <a1611:picAttrSrcUrl xmlns:a1611="http://schemas.microsoft.com/office/drawing/2016/11/main" r:id="rId3"/>
              </a:ext>
            </a:extLst>
          </a:blip>
          <a:srcRect l="16295" r="21206"/>
          <a:stretch/>
        </p:blipFill>
        <p:spPr>
          <a:xfrm>
            <a:off x="4448399" y="286529"/>
            <a:ext cx="2275744" cy="2275744"/>
          </a:xfrm>
          <a:custGeom>
            <a:avLst/>
            <a:gdLst/>
            <a:ahLst/>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effectLst>
            <a:softEdge rad="0"/>
          </a:effectLst>
        </p:spPr>
      </p:pic>
      <p:pic>
        <p:nvPicPr>
          <p:cNvPr id="11" name="Picture 10" descr="A group of cattle standing on top of a pile of hay&#10;&#10;Description automatically generated">
            <a:extLst>
              <a:ext uri="{FF2B5EF4-FFF2-40B4-BE49-F238E27FC236}">
                <a16:creationId xmlns:a16="http://schemas.microsoft.com/office/drawing/2014/main" id="{040CFF4A-C906-A54B-9EE3-60F10FE2810B}"/>
              </a:ext>
            </a:extLst>
          </p:cNvPr>
          <p:cNvPicPr>
            <a:picLocks noChangeAspect="1"/>
          </p:cNvPicPr>
          <p:nvPr/>
        </p:nvPicPr>
        <p:blipFill rotWithShape="1">
          <a:blip r:embed="rId4">
            <a:alphaModFix/>
            <a:extLst>
              <a:ext uri="{837473B0-CC2E-450A-ABE3-18F120FF3D39}">
                <a1611:picAttrSrcUrl xmlns:a1611="http://schemas.microsoft.com/office/drawing/2016/11/main" r:id="rId5"/>
              </a:ext>
            </a:extLst>
          </a:blip>
          <a:srcRect l="18696" r="14806" b="3"/>
          <a:stretch/>
        </p:blipFill>
        <p:spPr>
          <a:xfrm>
            <a:off x="3125968" y="2527224"/>
            <a:ext cx="3316388" cy="3316386"/>
          </a:xfrm>
          <a:custGeom>
            <a:avLst/>
            <a:gdLst/>
            <a:ahLst/>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effectLst>
            <a:softEdge rad="0"/>
          </a:effectLst>
        </p:spPr>
      </p:pic>
      <p:pic>
        <p:nvPicPr>
          <p:cNvPr id="9" name="Picture 8" descr="A dog sitting on a rock&#10;&#10;Description automatically generated">
            <a:extLst>
              <a:ext uri="{FF2B5EF4-FFF2-40B4-BE49-F238E27FC236}">
                <a16:creationId xmlns:a16="http://schemas.microsoft.com/office/drawing/2014/main" id="{06FAF7B0-27C4-B64B-81A4-2363E4BFDF44}"/>
              </a:ext>
            </a:extLst>
          </p:cNvPr>
          <p:cNvPicPr>
            <a:picLocks noChangeAspect="1"/>
          </p:cNvPicPr>
          <p:nvPr/>
        </p:nvPicPr>
        <p:blipFill rotWithShape="1">
          <a:blip r:embed="rId6">
            <a:alphaModFix/>
            <a:extLst>
              <a:ext uri="{837473B0-CC2E-450A-ABE3-18F120FF3D39}">
                <a1611:picAttrSrcUrl xmlns:a1611="http://schemas.microsoft.com/office/drawing/2016/11/main" r:id="rId7"/>
              </a:ext>
            </a:extLst>
          </a:blip>
          <a:srcRect l="8999" r="12461" b="-2"/>
          <a:stretch/>
        </p:blipFill>
        <p:spPr>
          <a:xfrm>
            <a:off x="1" y="1"/>
            <a:ext cx="4443799" cy="3776782"/>
          </a:xfrm>
          <a:custGeom>
            <a:avLst/>
            <a:gdLst/>
            <a:ahLst/>
            <a:cxnLst/>
            <a:rect l="l" t="t" r="r" b="b"/>
            <a:pathLst>
              <a:path w="4443799" h="3776782">
                <a:moveTo>
                  <a:pt x="0" y="0"/>
                </a:moveTo>
                <a:lnTo>
                  <a:pt x="4164578" y="0"/>
                </a:lnTo>
                <a:lnTo>
                  <a:pt x="4238884" y="154250"/>
                </a:lnTo>
                <a:cubicBezTo>
                  <a:pt x="4370833" y="466214"/>
                  <a:pt x="4443799" y="809200"/>
                  <a:pt x="4443799" y="1169228"/>
                </a:cubicBezTo>
                <a:cubicBezTo>
                  <a:pt x="4443799" y="2609341"/>
                  <a:pt x="3276357" y="3776782"/>
                  <a:pt x="1836244" y="3776782"/>
                </a:cubicBezTo>
                <a:cubicBezTo>
                  <a:pt x="1206195" y="3776782"/>
                  <a:pt x="628337" y="3553326"/>
                  <a:pt x="177598" y="3181344"/>
                </a:cubicBezTo>
                <a:lnTo>
                  <a:pt x="0" y="3019932"/>
                </a:lnTo>
                <a:close/>
              </a:path>
            </a:pathLst>
          </a:custGeom>
          <a:effectLst>
            <a:softEdge rad="0"/>
          </a:effectLst>
        </p:spPr>
      </p:pic>
      <p:pic>
        <p:nvPicPr>
          <p:cNvPr id="7" name="Picture 6" descr="A colorful bird perched on top of a parrot&#10;&#10;Description automatically generated">
            <a:extLst>
              <a:ext uri="{FF2B5EF4-FFF2-40B4-BE49-F238E27FC236}">
                <a16:creationId xmlns:a16="http://schemas.microsoft.com/office/drawing/2014/main" id="{410FB3BD-8A79-904A-86D9-651FEFA48F65}"/>
              </a:ext>
            </a:extLst>
          </p:cNvPr>
          <p:cNvPicPr>
            <a:picLocks noChangeAspect="1"/>
          </p:cNvPicPr>
          <p:nvPr/>
        </p:nvPicPr>
        <p:blipFill rotWithShape="1">
          <a:blip r:embed="rId8">
            <a:alphaModFix/>
            <a:extLst>
              <a:ext uri="{837473B0-CC2E-450A-ABE3-18F120FF3D39}">
                <a1611:picAttrSrcUrl xmlns:a1611="http://schemas.microsoft.com/office/drawing/2016/11/main" r:id="rId9"/>
              </a:ext>
            </a:extLst>
          </a:blip>
          <a:srcRect l="16043" r="6987"/>
          <a:stretch/>
        </p:blipFill>
        <p:spPr>
          <a:xfrm>
            <a:off x="20" y="3917271"/>
            <a:ext cx="3440566" cy="2950205"/>
          </a:xfrm>
          <a:custGeom>
            <a:avLst/>
            <a:gdLst/>
            <a:ahLst/>
            <a:cxnLst/>
            <a:rect l="l" t="t" r="r" b="b"/>
            <a:pathLst>
              <a:path w="3440586" h="2950205">
                <a:moveTo>
                  <a:pt x="1539166" y="0"/>
                </a:moveTo>
                <a:cubicBezTo>
                  <a:pt x="2589292" y="0"/>
                  <a:pt x="3440586" y="851294"/>
                  <a:pt x="3440586" y="1901419"/>
                </a:cubicBezTo>
                <a:cubicBezTo>
                  <a:pt x="3440586" y="2229583"/>
                  <a:pt x="3357452" y="2538330"/>
                  <a:pt x="3211095" y="2807749"/>
                </a:cubicBezTo>
                <a:lnTo>
                  <a:pt x="3124550" y="2950205"/>
                </a:lnTo>
                <a:lnTo>
                  <a:pt x="0" y="2950205"/>
                </a:lnTo>
                <a:lnTo>
                  <a:pt x="0" y="788141"/>
                </a:lnTo>
                <a:lnTo>
                  <a:pt x="71938" y="691940"/>
                </a:lnTo>
                <a:cubicBezTo>
                  <a:pt x="420687" y="269355"/>
                  <a:pt x="948471" y="0"/>
                  <a:pt x="1539166" y="0"/>
                </a:cubicBezTo>
                <a:close/>
              </a:path>
            </a:pathLst>
          </a:custGeom>
          <a:effectLst>
            <a:softEdge rad="0"/>
          </a:effectLst>
        </p:spPr>
      </p:pic>
      <p:pic>
        <p:nvPicPr>
          <p:cNvPr id="26" name="Picture 25">
            <a:extLst>
              <a:ext uri="{FF2B5EF4-FFF2-40B4-BE49-F238E27FC236}">
                <a16:creationId xmlns:a16="http://schemas.microsoft.com/office/drawing/2014/main" id="{D198BA7A-A80E-4128-8A01-0F5D26B880F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10">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12" name="TextBox 11">
            <a:extLst>
              <a:ext uri="{FF2B5EF4-FFF2-40B4-BE49-F238E27FC236}">
                <a16:creationId xmlns:a16="http://schemas.microsoft.com/office/drawing/2014/main" id="{53CA182E-79E7-AF4A-A445-C19A43ECDD67}"/>
              </a:ext>
            </a:extLst>
          </p:cNvPr>
          <p:cNvSpPr txBox="1"/>
          <p:nvPr/>
        </p:nvSpPr>
        <p:spPr>
          <a:xfrm>
            <a:off x="7623808" y="126197"/>
            <a:ext cx="4266942" cy="1498456"/>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800" u="sng" kern="1200" dirty="0">
                <a:solidFill>
                  <a:schemeClr val="accent6">
                    <a:lumMod val="75000"/>
                  </a:schemeClr>
                </a:solidFill>
                <a:latin typeface="+mj-lt"/>
                <a:ea typeface="+mj-ea"/>
                <a:cs typeface="+mj-cs"/>
              </a:rPr>
              <a:t>PRICE LIST</a:t>
            </a:r>
          </a:p>
        </p:txBody>
      </p:sp>
      <p:sp>
        <p:nvSpPr>
          <p:cNvPr id="2" name="TextBox 1">
            <a:extLst>
              <a:ext uri="{FF2B5EF4-FFF2-40B4-BE49-F238E27FC236}">
                <a16:creationId xmlns:a16="http://schemas.microsoft.com/office/drawing/2014/main" id="{AFBE1BA4-2D5B-1047-8875-83089CC8EC38}"/>
              </a:ext>
            </a:extLst>
          </p:cNvPr>
          <p:cNvSpPr txBox="1"/>
          <p:nvPr/>
        </p:nvSpPr>
        <p:spPr>
          <a:xfrm>
            <a:off x="7125519" y="2421682"/>
            <a:ext cx="4266601" cy="3639289"/>
          </a:xfrm>
          <a:prstGeom prst="rect">
            <a:avLst/>
          </a:prstGeom>
        </p:spPr>
        <p:txBody>
          <a:bodyPr vert="horz" lIns="91440" tIns="45720" rIns="91440" bIns="45720" rtlCol="0" anchor="ctr">
            <a:noAutofit/>
          </a:bodyPr>
          <a:lstStyle/>
          <a:p>
            <a:pPr indent="-228600">
              <a:lnSpc>
                <a:spcPct val="90000"/>
              </a:lnSpc>
              <a:spcAft>
                <a:spcPts val="600"/>
              </a:spcAft>
              <a:buFont typeface="Arial" panose="020B0604020202020204" pitchFamily="34" charset="0"/>
              <a:buChar char="•"/>
            </a:pPr>
            <a:r>
              <a:rPr lang="en-US" sz="4000" dirty="0">
                <a:solidFill>
                  <a:schemeClr val="accent6">
                    <a:lumMod val="75000"/>
                  </a:schemeClr>
                </a:solidFill>
              </a:rPr>
              <a:t>Adults  </a:t>
            </a:r>
            <a:r>
              <a:rPr lang="en-US" sz="4000" dirty="0">
                <a:solidFill>
                  <a:srgbClr val="FF0000"/>
                </a:solidFill>
              </a:rPr>
              <a:t>£11.75</a:t>
            </a:r>
          </a:p>
          <a:p>
            <a:pPr indent="-228600">
              <a:lnSpc>
                <a:spcPct val="90000"/>
              </a:lnSpc>
              <a:spcAft>
                <a:spcPts val="600"/>
              </a:spcAft>
              <a:buFont typeface="Arial" panose="020B0604020202020204" pitchFamily="34" charset="0"/>
              <a:buChar char="•"/>
            </a:pPr>
            <a:r>
              <a:rPr lang="en-US" sz="4000" dirty="0">
                <a:solidFill>
                  <a:schemeClr val="accent6">
                    <a:lumMod val="75000"/>
                  </a:schemeClr>
                </a:solidFill>
              </a:rPr>
              <a:t>Children </a:t>
            </a:r>
            <a:r>
              <a:rPr lang="en-US" sz="4000" dirty="0">
                <a:solidFill>
                  <a:srgbClr val="FF0000"/>
                </a:solidFill>
              </a:rPr>
              <a:t>£10.50</a:t>
            </a:r>
          </a:p>
          <a:p>
            <a:pPr indent="-228600">
              <a:lnSpc>
                <a:spcPct val="90000"/>
              </a:lnSpc>
              <a:spcAft>
                <a:spcPts val="600"/>
              </a:spcAft>
              <a:buFont typeface="Arial" panose="020B0604020202020204" pitchFamily="34" charset="0"/>
              <a:buChar char="•"/>
            </a:pPr>
            <a:r>
              <a:rPr lang="en-US" sz="4000" dirty="0">
                <a:solidFill>
                  <a:schemeClr val="accent6">
                    <a:lumMod val="75000"/>
                  </a:schemeClr>
                </a:solidFill>
              </a:rPr>
              <a:t>Seniors </a:t>
            </a:r>
            <a:r>
              <a:rPr lang="en-US" sz="4000" dirty="0">
                <a:solidFill>
                  <a:srgbClr val="FF0000"/>
                </a:solidFill>
              </a:rPr>
              <a:t>£10.50</a:t>
            </a:r>
          </a:p>
          <a:p>
            <a:pPr indent="-228600">
              <a:lnSpc>
                <a:spcPct val="90000"/>
              </a:lnSpc>
              <a:spcAft>
                <a:spcPts val="600"/>
              </a:spcAft>
              <a:buFont typeface="Arial" panose="020B0604020202020204" pitchFamily="34" charset="0"/>
              <a:buChar char="•"/>
            </a:pPr>
            <a:r>
              <a:rPr lang="en-US" sz="4000" dirty="0">
                <a:solidFill>
                  <a:schemeClr val="accent6">
                    <a:lumMod val="75000"/>
                  </a:schemeClr>
                </a:solidFill>
              </a:rPr>
              <a:t>Students </a:t>
            </a:r>
            <a:r>
              <a:rPr lang="en-US" sz="4000" dirty="0">
                <a:solidFill>
                  <a:srgbClr val="FF0000"/>
                </a:solidFill>
              </a:rPr>
              <a:t>£10.50</a:t>
            </a:r>
          </a:p>
          <a:p>
            <a:pPr indent="-228600">
              <a:lnSpc>
                <a:spcPct val="90000"/>
              </a:lnSpc>
              <a:spcAft>
                <a:spcPts val="600"/>
              </a:spcAft>
              <a:buFont typeface="Arial" panose="020B0604020202020204" pitchFamily="34" charset="0"/>
              <a:buChar char="•"/>
            </a:pPr>
            <a:r>
              <a:rPr lang="en-US" sz="4000" dirty="0">
                <a:solidFill>
                  <a:schemeClr val="accent6">
                    <a:lumMod val="75000"/>
                  </a:schemeClr>
                </a:solidFill>
              </a:rPr>
              <a:t>Family ticket (4 people) </a:t>
            </a:r>
            <a:r>
              <a:rPr lang="en-US" sz="4000" dirty="0">
                <a:solidFill>
                  <a:srgbClr val="FF0000"/>
                </a:solidFill>
              </a:rPr>
              <a:t>£39.95</a:t>
            </a:r>
          </a:p>
          <a:p>
            <a:pPr indent="-228600">
              <a:lnSpc>
                <a:spcPct val="90000"/>
              </a:lnSpc>
              <a:spcAft>
                <a:spcPts val="600"/>
              </a:spcAft>
              <a:buFont typeface="Arial" panose="020B0604020202020204" pitchFamily="34" charset="0"/>
              <a:buChar char="•"/>
            </a:pPr>
            <a:r>
              <a:rPr lang="en-US" sz="4000" dirty="0">
                <a:solidFill>
                  <a:schemeClr val="accent6">
                    <a:lumMod val="75000"/>
                  </a:schemeClr>
                </a:solidFill>
              </a:rPr>
              <a:t>Bag of animal food </a:t>
            </a:r>
            <a:r>
              <a:rPr lang="en-US" sz="4000" dirty="0">
                <a:solidFill>
                  <a:srgbClr val="FF0000"/>
                </a:solidFill>
              </a:rPr>
              <a:t>65p</a:t>
            </a:r>
          </a:p>
        </p:txBody>
      </p:sp>
      <p:sp>
        <p:nvSpPr>
          <p:cNvPr id="5" name="TextBox 4">
            <a:extLst>
              <a:ext uri="{FF2B5EF4-FFF2-40B4-BE49-F238E27FC236}">
                <a16:creationId xmlns:a16="http://schemas.microsoft.com/office/drawing/2014/main" id="{A440AC4A-9620-CB4D-99E3-1145CD3B58B9}"/>
              </a:ext>
            </a:extLst>
          </p:cNvPr>
          <p:cNvSpPr txBox="1"/>
          <p:nvPr/>
        </p:nvSpPr>
        <p:spPr>
          <a:xfrm>
            <a:off x="9884958" y="6657945"/>
            <a:ext cx="2307042"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scrappyhappymom.blogspot.com/2012_01_01_archive.html">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11" tooltip="https://creativecommons.org/licenses/by-sa/3.0/">
                  <a:extLst>
                    <a:ext uri="{A12FA001-AC4F-418D-AE19-62706E023703}">
                      <ahyp:hlinkClr xmlns:ahyp="http://schemas.microsoft.com/office/drawing/2018/hyperlinkcolor" val="tx"/>
                    </a:ext>
                  </a:extLst>
                </a:hlinkClick>
              </a:rPr>
              <a:t>CC BY-SA</a:t>
            </a:r>
            <a:endParaRPr lang="en-US" sz="700">
              <a:solidFill>
                <a:srgbClr val="FFFFFF"/>
              </a:solidFill>
            </a:endParaRPr>
          </a:p>
        </p:txBody>
      </p:sp>
    </p:spTree>
    <p:extLst>
      <p:ext uri="{BB962C8B-B14F-4D97-AF65-F5344CB8AC3E}">
        <p14:creationId xmlns:p14="http://schemas.microsoft.com/office/powerpoint/2010/main" val="5345607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D5A1990-CBC5-2843-8A8D-48BCAA6D6CE9}"/>
              </a:ext>
            </a:extLst>
          </p:cNvPr>
          <p:cNvSpPr txBox="1"/>
          <p:nvPr/>
        </p:nvSpPr>
        <p:spPr>
          <a:xfrm>
            <a:off x="347064" y="533705"/>
            <a:ext cx="6269351" cy="4524315"/>
          </a:xfrm>
          <a:prstGeom prst="rect">
            <a:avLst/>
          </a:prstGeom>
          <a:noFill/>
        </p:spPr>
        <p:txBody>
          <a:bodyPr wrap="square" rtlCol="0">
            <a:spAutoFit/>
          </a:bodyPr>
          <a:lstStyle/>
          <a:p>
            <a:r>
              <a:rPr lang="en-US" sz="3200" dirty="0">
                <a:latin typeface="Arial" panose="020B0604020202020204" pitchFamily="34" charset="0"/>
                <a:cs typeface="Arial" panose="020B0604020202020204" pitchFamily="34" charset="0"/>
              </a:rPr>
              <a:t>At white house farm there are lots of activates and there all my favorite. There is a long list of things to do; like feeding animals, tractor rides, the farmers den soft play, adventure playground, jumping pillows, indoor racing cars, outdoor play, the hungry pig café and the gift shop.</a:t>
            </a:r>
          </a:p>
        </p:txBody>
      </p:sp>
      <p:pic>
        <p:nvPicPr>
          <p:cNvPr id="4" name="Picture 3" descr="A picture containing outdoor, person, baseball, bat&#10;&#10;Description automatically generated">
            <a:extLst>
              <a:ext uri="{FF2B5EF4-FFF2-40B4-BE49-F238E27FC236}">
                <a16:creationId xmlns:a16="http://schemas.microsoft.com/office/drawing/2014/main" id="{182855B1-15F1-D44E-A4DA-88A9D6518765}"/>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8935915" y="1058441"/>
            <a:ext cx="3145147" cy="2097788"/>
          </a:xfrm>
          <a:prstGeom prst="rect">
            <a:avLst/>
          </a:prstGeom>
        </p:spPr>
      </p:pic>
      <p:pic>
        <p:nvPicPr>
          <p:cNvPr id="7" name="Picture 6" descr="A tractor in a field&#10;&#10;Description automatically generated">
            <a:extLst>
              <a:ext uri="{FF2B5EF4-FFF2-40B4-BE49-F238E27FC236}">
                <a16:creationId xmlns:a16="http://schemas.microsoft.com/office/drawing/2014/main" id="{7783088A-8E08-5D47-9438-C3B337BACE0F}"/>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6618497" y="10570"/>
            <a:ext cx="3145147" cy="2096765"/>
          </a:xfrm>
          <a:prstGeom prst="rect">
            <a:avLst/>
          </a:prstGeom>
        </p:spPr>
      </p:pic>
      <p:pic>
        <p:nvPicPr>
          <p:cNvPr id="10" name="Picture 9" descr="A picture containing fence, orange, chair, building&#10;&#10;Description automatically generated">
            <a:extLst>
              <a:ext uri="{FF2B5EF4-FFF2-40B4-BE49-F238E27FC236}">
                <a16:creationId xmlns:a16="http://schemas.microsoft.com/office/drawing/2014/main" id="{AA23052F-8E5A-3943-B929-167C339C0E3D}"/>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6527698" y="4678754"/>
            <a:ext cx="2607872" cy="1955904"/>
          </a:xfrm>
          <a:prstGeom prst="rect">
            <a:avLst/>
          </a:prstGeom>
        </p:spPr>
      </p:pic>
      <p:pic>
        <p:nvPicPr>
          <p:cNvPr id="13" name="Picture 12" descr="A brown horse standing next to a wire fence&#10;&#10;Description automatically generated">
            <a:extLst>
              <a:ext uri="{FF2B5EF4-FFF2-40B4-BE49-F238E27FC236}">
                <a16:creationId xmlns:a16="http://schemas.microsoft.com/office/drawing/2014/main" id="{0E5DCA07-1F49-ED47-B641-88A1B8103C1A}"/>
              </a:ext>
            </a:extLst>
          </p:cNvPr>
          <p:cNvPicPr>
            <a:picLocks noChangeAspect="1"/>
          </p:cNvPicPr>
          <p:nvPr/>
        </p:nvPicPr>
        <p:blipFill>
          <a:blip r:embed="rId8">
            <a:extLst>
              <a:ext uri="{837473B0-CC2E-450A-ABE3-18F120FF3D39}">
                <a1611:picAttrSrcUrl xmlns:a1611="http://schemas.microsoft.com/office/drawing/2016/11/main" r:id="rId9"/>
              </a:ext>
            </a:extLst>
          </a:blip>
          <a:stretch>
            <a:fillRect/>
          </a:stretch>
        </p:blipFill>
        <p:spPr>
          <a:xfrm>
            <a:off x="9046853" y="3420470"/>
            <a:ext cx="2923272" cy="1946899"/>
          </a:xfrm>
          <a:prstGeom prst="rect">
            <a:avLst/>
          </a:prstGeom>
        </p:spPr>
      </p:pic>
    </p:spTree>
    <p:extLst>
      <p:ext uri="{BB962C8B-B14F-4D97-AF65-F5344CB8AC3E}">
        <p14:creationId xmlns:p14="http://schemas.microsoft.com/office/powerpoint/2010/main" val="32406801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9EC9413-8ED0-E443-93B3-B33D8700B077}"/>
              </a:ext>
            </a:extLst>
          </p:cNvPr>
          <p:cNvSpPr txBox="1"/>
          <p:nvPr/>
        </p:nvSpPr>
        <p:spPr>
          <a:xfrm>
            <a:off x="481013" y="3752849"/>
            <a:ext cx="3290887" cy="2452687"/>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600" dirty="0">
                <a:solidFill>
                  <a:schemeClr val="accent6">
                    <a:lumMod val="75000"/>
                  </a:schemeClr>
                </a:solidFill>
                <a:latin typeface="Arial" panose="020B0604020202020204" pitchFamily="34" charset="0"/>
                <a:ea typeface="+mj-ea"/>
                <a:cs typeface="Arial" panose="020B0604020202020204" pitchFamily="34" charset="0"/>
              </a:rPr>
              <a:t>Why should you visit Whitehouse Farm?</a:t>
            </a:r>
          </a:p>
        </p:txBody>
      </p:sp>
      <p:pic>
        <p:nvPicPr>
          <p:cNvPr id="5" name="Picture 4" descr="A chicken standing on top of a grass covered field&#10;&#10;Description automatically generated">
            <a:extLst>
              <a:ext uri="{FF2B5EF4-FFF2-40B4-BE49-F238E27FC236}">
                <a16:creationId xmlns:a16="http://schemas.microsoft.com/office/drawing/2014/main" id="{7DC0D1FC-AFD3-4988-8215-9AC9A8A1F0BE}"/>
              </a:ext>
            </a:extLst>
          </p:cNvPr>
          <p:cNvPicPr>
            <a:picLocks noChangeAspect="1"/>
          </p:cNvPicPr>
          <p:nvPr/>
        </p:nvPicPr>
        <p:blipFill rotWithShape="1">
          <a:blip r:embed="rId2"/>
          <a:srcRect t="17852" b="36382"/>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TextBox 2">
            <a:extLst>
              <a:ext uri="{FF2B5EF4-FFF2-40B4-BE49-F238E27FC236}">
                <a16:creationId xmlns:a16="http://schemas.microsoft.com/office/drawing/2014/main" id="{04B01C5A-C85D-6C43-B08D-17A16059DBA5}"/>
              </a:ext>
            </a:extLst>
          </p:cNvPr>
          <p:cNvSpPr txBox="1"/>
          <p:nvPr/>
        </p:nvSpPr>
        <p:spPr>
          <a:xfrm>
            <a:off x="4223982" y="3752850"/>
            <a:ext cx="7485413" cy="2452687"/>
          </a:xfrm>
          <a:prstGeom prst="rect">
            <a:avLst/>
          </a:prstGeom>
        </p:spPr>
        <p:txBody>
          <a:bodyPr vert="horz" lIns="91440" tIns="45720" rIns="91440" bIns="45720" rtlCol="0" anchor="ctr">
            <a:normAutofit/>
          </a:bodyPr>
          <a:lstStyle/>
          <a:p>
            <a:pPr>
              <a:lnSpc>
                <a:spcPct val="90000"/>
              </a:lnSpc>
              <a:spcAft>
                <a:spcPts val="600"/>
              </a:spcAft>
            </a:pPr>
            <a:r>
              <a:rPr lang="en-US" sz="2800" dirty="0">
                <a:solidFill>
                  <a:schemeClr val="accent6">
                    <a:lumMod val="75000"/>
                  </a:schemeClr>
                </a:solidFill>
                <a:latin typeface="Arial" panose="020B0604020202020204" pitchFamily="34" charset="0"/>
                <a:cs typeface="Arial" panose="020B0604020202020204" pitchFamily="34" charset="0"/>
              </a:rPr>
              <a:t>People should visit white house farm because they can see lots of different animals. You will also get to hold some reptiles, rabbits, mice and even some baby chicks. There are lots of things to do, even if you do not like animals. </a:t>
            </a:r>
          </a:p>
        </p:txBody>
      </p:sp>
    </p:spTree>
    <p:extLst>
      <p:ext uri="{BB962C8B-B14F-4D97-AF65-F5344CB8AC3E}">
        <p14:creationId xmlns:p14="http://schemas.microsoft.com/office/powerpoint/2010/main" val="11187127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D47932D-A2B1-754F-8D1C-3190D1385BDA}"/>
              </a:ext>
            </a:extLst>
          </p:cNvPr>
          <p:cNvPicPr>
            <a:picLocks noChangeAspect="1"/>
          </p:cNvPicPr>
          <p:nvPr/>
        </p:nvPicPr>
        <p:blipFill>
          <a:blip r:embed="rId2"/>
          <a:stretch>
            <a:fillRect/>
          </a:stretch>
        </p:blipFill>
        <p:spPr>
          <a:xfrm>
            <a:off x="314793" y="12089"/>
            <a:ext cx="11707318" cy="6941555"/>
          </a:xfrm>
          <a:prstGeom prst="rect">
            <a:avLst/>
          </a:prstGeom>
        </p:spPr>
      </p:pic>
      <p:sp>
        <p:nvSpPr>
          <p:cNvPr id="6" name="TextBox 5">
            <a:extLst>
              <a:ext uri="{FF2B5EF4-FFF2-40B4-BE49-F238E27FC236}">
                <a16:creationId xmlns:a16="http://schemas.microsoft.com/office/drawing/2014/main" id="{999D903C-632F-1442-9601-CA89EC0A1684}"/>
              </a:ext>
            </a:extLst>
          </p:cNvPr>
          <p:cNvSpPr txBox="1"/>
          <p:nvPr/>
        </p:nvSpPr>
        <p:spPr>
          <a:xfrm>
            <a:off x="1558977" y="2188564"/>
            <a:ext cx="9443803" cy="1938992"/>
          </a:xfrm>
          <a:prstGeom prst="rect">
            <a:avLst/>
          </a:prstGeom>
          <a:noFill/>
        </p:spPr>
        <p:txBody>
          <a:bodyPr wrap="square" rtlCol="0">
            <a:spAutoFit/>
          </a:bodyPr>
          <a:lstStyle/>
          <a:p>
            <a:r>
              <a:rPr lang="en-US" sz="4000" dirty="0">
                <a:solidFill>
                  <a:schemeClr val="accent5">
                    <a:lumMod val="75000"/>
                  </a:schemeClr>
                </a:solidFill>
                <a:latin typeface="Arial" panose="020B0604020202020204" pitchFamily="34" charset="0"/>
                <a:cs typeface="Arial" panose="020B0604020202020204" pitchFamily="34" charset="0"/>
              </a:rPr>
              <a:t>People will learn how to take care of animals, through exploring learning and play</a:t>
            </a:r>
          </a:p>
        </p:txBody>
      </p:sp>
      <p:sp>
        <p:nvSpPr>
          <p:cNvPr id="7" name="Rectangle 6">
            <a:extLst>
              <a:ext uri="{FF2B5EF4-FFF2-40B4-BE49-F238E27FC236}">
                <a16:creationId xmlns:a16="http://schemas.microsoft.com/office/drawing/2014/main" id="{52AD2027-D8E7-004D-9406-93E8FD35AF07}"/>
              </a:ext>
            </a:extLst>
          </p:cNvPr>
          <p:cNvSpPr/>
          <p:nvPr/>
        </p:nvSpPr>
        <p:spPr>
          <a:xfrm>
            <a:off x="3867462" y="905869"/>
            <a:ext cx="5141627" cy="769441"/>
          </a:xfrm>
          <a:prstGeom prst="rect">
            <a:avLst/>
          </a:prstGeom>
        </p:spPr>
        <p:txBody>
          <a:bodyPr wrap="square">
            <a:spAutoFit/>
          </a:bodyPr>
          <a:lstStyle/>
          <a:p>
            <a:r>
              <a:rPr lang="en-US" sz="4400" dirty="0">
                <a:solidFill>
                  <a:schemeClr val="accent5">
                    <a:lumMod val="75000"/>
                  </a:schemeClr>
                </a:solidFill>
                <a:latin typeface="Arial" panose="020B0604020202020204" pitchFamily="34" charset="0"/>
                <a:cs typeface="Arial" panose="020B0604020202020204" pitchFamily="34" charset="0"/>
              </a:rPr>
              <a:t>   </a:t>
            </a:r>
            <a:r>
              <a:rPr lang="en-US" sz="4400" u="sng" dirty="0">
                <a:solidFill>
                  <a:schemeClr val="accent5">
                    <a:lumMod val="75000"/>
                  </a:schemeClr>
                </a:solidFill>
                <a:latin typeface="Arial" panose="020B0604020202020204" pitchFamily="34" charset="0"/>
                <a:cs typeface="Arial" panose="020B0604020202020204" pitchFamily="34" charset="0"/>
              </a:rPr>
              <a:t>Educational</a:t>
            </a:r>
            <a:endParaRPr lang="en-US" u="sng" dirty="0"/>
          </a:p>
        </p:txBody>
      </p:sp>
    </p:spTree>
    <p:extLst>
      <p:ext uri="{BB962C8B-B14F-4D97-AF65-F5344CB8AC3E}">
        <p14:creationId xmlns:p14="http://schemas.microsoft.com/office/powerpoint/2010/main" val="31641576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TotalTime>
  <Words>191</Words>
  <Application>Microsoft Macintosh PowerPoint</Application>
  <PresentationFormat>Widescreen</PresentationFormat>
  <Paragraphs>16</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Calibri Light</vt:lpstr>
      <vt:lpstr>Office Theme</vt:lpstr>
      <vt:lpstr>PowerPoint Presentation</vt:lpstr>
      <vt:lpstr>Location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hayley.miller</dc:creator>
  <cp:lastModifiedBy>hayley.miller</cp:lastModifiedBy>
  <cp:revision>3</cp:revision>
  <dcterms:created xsi:type="dcterms:W3CDTF">2020-05-19T14:27:28Z</dcterms:created>
  <dcterms:modified xsi:type="dcterms:W3CDTF">2020-05-19T14:47:02Z</dcterms:modified>
</cp:coreProperties>
</file>