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DCA6-FF56-483C-B0A2-0CD0E948932F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534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DCA6-FF56-483C-B0A2-0CD0E948932F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951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DCA6-FF56-483C-B0A2-0CD0E948932F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906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DCA6-FF56-483C-B0A2-0CD0E948932F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898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DCA6-FF56-483C-B0A2-0CD0E948932F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6937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DCA6-FF56-483C-B0A2-0CD0E948932F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939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DCA6-FF56-483C-B0A2-0CD0E948932F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516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DCA6-FF56-483C-B0A2-0CD0E948932F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794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DCA6-FF56-483C-B0A2-0CD0E948932F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26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DCA6-FF56-483C-B0A2-0CD0E948932F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885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DCA6-FF56-483C-B0A2-0CD0E948932F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345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BDCA6-FF56-483C-B0A2-0CD0E948932F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609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Lesson Two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316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9700" y="5575299"/>
            <a:ext cx="7404100" cy="601663"/>
          </a:xfrm>
        </p:spPr>
        <p:txBody>
          <a:bodyPr>
            <a:no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Here are some examples of personification based on the image.</a:t>
            </a:r>
          </a:p>
          <a:p>
            <a:r>
              <a:rPr lang="en-GB" sz="2400" dirty="0" smtClean="0">
                <a:latin typeface="Comic Sans MS" panose="030F0702030302020204" pitchFamily="66" charset="0"/>
              </a:rPr>
              <a:t>Can you think of anymore?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6771" t="22209" r="21041" b="33695"/>
          <a:stretch/>
        </p:blipFill>
        <p:spPr>
          <a:xfrm>
            <a:off x="228600" y="365124"/>
            <a:ext cx="8066434" cy="474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694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600" dirty="0" smtClean="0">
                <a:latin typeface="Comic Sans MS" panose="030F0702030302020204" pitchFamily="66" charset="0"/>
              </a:rPr>
              <a:t>That Night of Death</a:t>
            </a:r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u="sng" dirty="0" smtClean="0">
                <a:latin typeface="Comic Sans MS" panose="030F0702030302020204" pitchFamily="66" charset="0"/>
              </a:rPr>
              <a:t>Learning Objective:</a:t>
            </a:r>
          </a:p>
          <a:p>
            <a:pPr marL="0" indent="0">
              <a:buNone/>
            </a:pPr>
            <a:endParaRPr lang="en-GB" b="1" u="sng" dirty="0" smtClean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>
                <a:latin typeface="Comic Sans MS" panose="030F0702030302020204" pitchFamily="66" charset="0"/>
              </a:rPr>
              <a:t> To investigate a poem written about a bombing strike on Coventry.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207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That Night of Death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Highlight and label all of the poetic devices you can find in the poem. Consider if it uses any of the following:</a:t>
            </a:r>
          </a:p>
          <a:p>
            <a:endParaRPr lang="en-GB" dirty="0" smtClean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q"/>
            </a:pPr>
            <a:r>
              <a:rPr lang="en-GB" dirty="0" smtClean="0">
                <a:latin typeface="Comic Sans MS" panose="030F0702030302020204" pitchFamily="66" charset="0"/>
              </a:rPr>
              <a:t> Repetition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en-GB" dirty="0" smtClean="0">
                <a:latin typeface="Comic Sans MS" panose="030F0702030302020204" pitchFamily="66" charset="0"/>
              </a:rPr>
              <a:t>Alliteration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en-GB" dirty="0" smtClean="0">
                <a:latin typeface="Comic Sans MS" panose="030F0702030302020204" pitchFamily="66" charset="0"/>
              </a:rPr>
              <a:t> Similes and metaphors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en-GB" dirty="0" smtClean="0">
                <a:latin typeface="Comic Sans MS" panose="030F0702030302020204" pitchFamily="66" charset="0"/>
              </a:rPr>
              <a:t> Personification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en-GB" dirty="0" smtClean="0">
                <a:latin typeface="Comic Sans MS" panose="030F0702030302020204" pitchFamily="66" charset="0"/>
              </a:rPr>
              <a:t> Rhyming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en-GB" dirty="0" smtClean="0">
                <a:latin typeface="Comic Sans MS" panose="030F0702030302020204" pitchFamily="66" charset="0"/>
              </a:rPr>
              <a:t> Powerful verbs and adjectives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en-GB" dirty="0" smtClean="0">
                <a:latin typeface="Comic Sans MS" panose="030F0702030302020204" pitchFamily="66" charset="0"/>
              </a:rPr>
              <a:t> Any other devices you can find</a:t>
            </a:r>
          </a:p>
        </p:txBody>
      </p:sp>
    </p:spTree>
    <p:extLst>
      <p:ext uri="{BB962C8B-B14F-4D97-AF65-F5344CB8AC3E}">
        <p14:creationId xmlns:p14="http://schemas.microsoft.com/office/powerpoint/2010/main" val="381113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What can we learn?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Write down any information the poem tells us about the bomb strike on Coventry.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711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110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Wingdings</vt:lpstr>
      <vt:lpstr>Office Theme</vt:lpstr>
      <vt:lpstr>Lesson Two</vt:lpstr>
      <vt:lpstr>PowerPoint Presentation</vt:lpstr>
      <vt:lpstr>That Night of Death</vt:lpstr>
      <vt:lpstr>That Night of Death</vt:lpstr>
      <vt:lpstr>What can we learn?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One</dc:title>
  <dc:creator>Ben O'Connell</dc:creator>
  <cp:lastModifiedBy>Charlotte</cp:lastModifiedBy>
  <cp:revision>6</cp:revision>
  <dcterms:created xsi:type="dcterms:W3CDTF">2020-05-09T14:55:28Z</dcterms:created>
  <dcterms:modified xsi:type="dcterms:W3CDTF">2020-05-10T11:17:12Z</dcterms:modified>
</cp:coreProperties>
</file>