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8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4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DCA6-FF56-483C-B0A2-0CD0E948932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Lesson Two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9700" y="5575299"/>
            <a:ext cx="7404100" cy="601663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Here are some examples of personification based on the image.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Can you think of anymore?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771" t="22209" r="21041" b="33695"/>
          <a:stretch/>
        </p:blipFill>
        <p:spPr>
          <a:xfrm>
            <a:off x="228600" y="365124"/>
            <a:ext cx="8066434" cy="474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9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That Night of Death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Learning Objective:</a:t>
            </a:r>
          </a:p>
          <a:p>
            <a:pPr marL="0" indent="0">
              <a:buNone/>
            </a:pPr>
            <a:endParaRPr lang="en-GB" b="1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 To investigate a poem written about a bombing strike on Coventry.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0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That Night of Death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Highlight and label all of the poetic devices you can find in the poem. Consider if it uses any of the following: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Repetition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Alliteration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Similes and metaphors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Personification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Rhyming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Powerful verbs and adjectives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Any other devices you can find</a:t>
            </a:r>
          </a:p>
        </p:txBody>
      </p:sp>
    </p:spTree>
    <p:extLst>
      <p:ext uri="{BB962C8B-B14F-4D97-AF65-F5344CB8AC3E}">
        <p14:creationId xmlns:p14="http://schemas.microsoft.com/office/powerpoint/2010/main" val="38111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What can we learn?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Write down any information the poem tells us about the bomb strike on Coventry.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1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Office Theme</vt:lpstr>
      <vt:lpstr>Lesson Two</vt:lpstr>
      <vt:lpstr>PowerPoint Presentation</vt:lpstr>
      <vt:lpstr>That Night of Death</vt:lpstr>
      <vt:lpstr>That Night of Death</vt:lpstr>
      <vt:lpstr>What can we learn?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One</dc:title>
  <dc:creator>Ben O'Connell</dc:creator>
  <cp:lastModifiedBy>Charlotte</cp:lastModifiedBy>
  <cp:revision>6</cp:revision>
  <dcterms:created xsi:type="dcterms:W3CDTF">2020-05-09T14:55:28Z</dcterms:created>
  <dcterms:modified xsi:type="dcterms:W3CDTF">2020-05-10T11:17:12Z</dcterms:modified>
</cp:coreProperties>
</file>