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397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07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06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8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7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691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4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9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6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95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8232D61-B4AD-4F36-98FE-12A96E9783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57" b="8173"/>
          <a:stretch/>
        </p:blipFill>
        <p:spPr>
          <a:xfrm>
            <a:off x="293635" y="67772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457200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C818ED-8AE7-4F62-A257-F746006636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659" y="455955"/>
            <a:ext cx="3703320" cy="94997"/>
          </a:xfrm>
          <a:prstGeom prst="rect">
            <a:avLst/>
          </a:prstGeom>
          <a:solidFill>
            <a:srgbClr val="E72940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DB4AB29-9860-462E-B579-181B5532A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068" y="601201"/>
            <a:ext cx="3702134" cy="5791132"/>
          </a:xfrm>
          <a:prstGeom prst="rect">
            <a:avLst/>
          </a:prstGeom>
          <a:solidFill>
            <a:srgbClr val="E72940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22EF35-A071-40C0-8C88-4AF725042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200" y="1524001"/>
            <a:ext cx="3412067" cy="3478384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Solids, Liquids and </a:t>
            </a:r>
            <a:r>
              <a:rPr lang="en-GB" dirty="0" err="1">
                <a:solidFill>
                  <a:srgbClr val="FFFFFF"/>
                </a:solidFill>
              </a:rPr>
              <a:t>GasES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C02BC-B07B-449B-962E-0B2228D3D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5145513"/>
            <a:ext cx="3412067" cy="7388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By tommy </a:t>
            </a:r>
            <a:r>
              <a:rPr lang="en-GB" dirty="0" err="1">
                <a:solidFill>
                  <a:schemeClr val="bg1"/>
                </a:solidFill>
              </a:rPr>
              <a:t>phelan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2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F37C9F-45EE-4E3C-BA1F-6B233D8264C4}"/>
              </a:ext>
            </a:extLst>
          </p:cNvPr>
          <p:cNvSpPr txBox="1"/>
          <p:nvPr/>
        </p:nvSpPr>
        <p:spPr>
          <a:xfrm>
            <a:off x="1660848" y="1119673"/>
            <a:ext cx="1315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SOLIDS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2DED353-5697-4C6C-A7D0-FEA5AB15F79B}"/>
              </a:ext>
            </a:extLst>
          </p:cNvPr>
          <p:cNvCxnSpPr/>
          <p:nvPr/>
        </p:nvCxnSpPr>
        <p:spPr>
          <a:xfrm>
            <a:off x="4198776" y="513184"/>
            <a:ext cx="0" cy="6475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6A8DA3-25CE-4478-9481-57128E02FC40}"/>
              </a:ext>
            </a:extLst>
          </p:cNvPr>
          <p:cNvCxnSpPr/>
          <p:nvPr/>
        </p:nvCxnSpPr>
        <p:spPr>
          <a:xfrm>
            <a:off x="7993225" y="513184"/>
            <a:ext cx="0" cy="6550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84F82BB-02D5-4129-9789-3818D08E7F6D}"/>
              </a:ext>
            </a:extLst>
          </p:cNvPr>
          <p:cNvSpPr txBox="1"/>
          <p:nvPr/>
        </p:nvSpPr>
        <p:spPr>
          <a:xfrm>
            <a:off x="5512397" y="1119673"/>
            <a:ext cx="1385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LIQUIDS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1458CC-6C84-42D1-9453-9B2A6D122436}"/>
              </a:ext>
            </a:extLst>
          </p:cNvPr>
          <p:cNvSpPr txBox="1"/>
          <p:nvPr/>
        </p:nvSpPr>
        <p:spPr>
          <a:xfrm>
            <a:off x="495938" y="1845578"/>
            <a:ext cx="35317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Ice lollies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Pebbles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Glass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Cardboard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Fabric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Magnet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AF9109-CB24-4521-9087-EADC3C9C1954}"/>
              </a:ext>
            </a:extLst>
          </p:cNvPr>
          <p:cNvSpPr txBox="1"/>
          <p:nvPr/>
        </p:nvSpPr>
        <p:spPr>
          <a:xfrm>
            <a:off x="4582661" y="1959688"/>
            <a:ext cx="326903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Coffee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Cream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Lemonade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Cola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Soup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FCBDEF-A012-4D9C-9CCD-F2C02D2630EF}"/>
              </a:ext>
            </a:extLst>
          </p:cNvPr>
          <p:cNvSpPr txBox="1"/>
          <p:nvPr/>
        </p:nvSpPr>
        <p:spPr>
          <a:xfrm>
            <a:off x="9746540" y="1119673"/>
            <a:ext cx="3582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GAS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C80530-D96D-4D3B-B334-6146612A9EBB}"/>
              </a:ext>
            </a:extLst>
          </p:cNvPr>
          <p:cNvSpPr txBox="1"/>
          <p:nvPr/>
        </p:nvSpPr>
        <p:spPr>
          <a:xfrm>
            <a:off x="8255937" y="1939896"/>
            <a:ext cx="35922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Hot air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Oxygen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Clouds</a:t>
            </a: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6328FDAF-EA77-4182-A975-BD09BF17208B}"/>
              </a:ext>
            </a:extLst>
          </p:cNvPr>
          <p:cNvSpPr/>
          <p:nvPr/>
        </p:nvSpPr>
        <p:spPr>
          <a:xfrm>
            <a:off x="803305" y="5537675"/>
            <a:ext cx="256341" cy="29910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1790AAF-4656-42C5-B96C-A042B08F9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46" y="5551687"/>
            <a:ext cx="280440" cy="3231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5B5711C-3792-4BAA-9607-CE50C92DCB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796" y="5551687"/>
            <a:ext cx="280440" cy="32311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72DB412-5115-413E-B04E-2C1E275BB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001" y="5369111"/>
            <a:ext cx="280440" cy="32311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B3F2F2F-8F17-4091-9FAD-8751ADB3A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573" y="5364110"/>
            <a:ext cx="280440" cy="323116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80ED0EC-104F-44EC-B9FA-F868605736F6}"/>
              </a:ext>
            </a:extLst>
          </p:cNvPr>
          <p:cNvCxnSpPr>
            <a:cxnSpLocks/>
          </p:cNvCxnSpPr>
          <p:nvPr/>
        </p:nvCxnSpPr>
        <p:spPr>
          <a:xfrm flipH="1">
            <a:off x="1720336" y="4938262"/>
            <a:ext cx="572176" cy="622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303BE42F-60F7-4E7F-B3FA-300565B61B61}"/>
              </a:ext>
            </a:extLst>
          </p:cNvPr>
          <p:cNvSpPr txBox="1"/>
          <p:nvPr/>
        </p:nvSpPr>
        <p:spPr>
          <a:xfrm>
            <a:off x="2463604" y="4503634"/>
            <a:ext cx="16954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Solids have particles that are squashed together like this, they do not move very much. 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5792C10-0114-4D55-B84E-2F8BE7B6F388}"/>
              </a:ext>
            </a:extLst>
          </p:cNvPr>
          <p:cNvGrpSpPr/>
          <p:nvPr/>
        </p:nvGrpSpPr>
        <p:grpSpPr>
          <a:xfrm>
            <a:off x="4492224" y="5509132"/>
            <a:ext cx="1410399" cy="375029"/>
            <a:chOff x="5033473" y="5364110"/>
            <a:chExt cx="1410399" cy="375029"/>
          </a:xfrm>
        </p:grpSpPr>
        <p:sp>
          <p:nvSpPr>
            <p:cNvPr id="34" name="Flowchart: Connector 33">
              <a:extLst>
                <a:ext uri="{FF2B5EF4-FFF2-40B4-BE49-F238E27FC236}">
                  <a16:creationId xmlns:a16="http://schemas.microsoft.com/office/drawing/2014/main" id="{D2E0921A-1072-4AFF-9085-0E60100FAD93}"/>
                </a:ext>
              </a:extLst>
            </p:cNvPr>
            <p:cNvSpPr/>
            <p:nvPr/>
          </p:nvSpPr>
          <p:spPr>
            <a:xfrm>
              <a:off x="5033473" y="5364110"/>
              <a:ext cx="347875" cy="3231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Flowchart: Connector 34">
              <a:extLst>
                <a:ext uri="{FF2B5EF4-FFF2-40B4-BE49-F238E27FC236}">
                  <a16:creationId xmlns:a16="http://schemas.microsoft.com/office/drawing/2014/main" id="{7148CF9B-5AB6-4C07-B813-CE7ADDB35D47}"/>
                </a:ext>
              </a:extLst>
            </p:cNvPr>
            <p:cNvSpPr/>
            <p:nvPr/>
          </p:nvSpPr>
          <p:spPr>
            <a:xfrm>
              <a:off x="5262320" y="5376117"/>
              <a:ext cx="347875" cy="3231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Flowchart: Connector 35">
              <a:extLst>
                <a:ext uri="{FF2B5EF4-FFF2-40B4-BE49-F238E27FC236}">
                  <a16:creationId xmlns:a16="http://schemas.microsoft.com/office/drawing/2014/main" id="{01BEE550-D24A-476D-BD0A-B0AB1843F347}"/>
                </a:ext>
              </a:extLst>
            </p:cNvPr>
            <p:cNvSpPr/>
            <p:nvPr/>
          </p:nvSpPr>
          <p:spPr>
            <a:xfrm>
              <a:off x="5491166" y="5416023"/>
              <a:ext cx="347875" cy="3231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Flowchart: Connector 36">
              <a:extLst>
                <a:ext uri="{FF2B5EF4-FFF2-40B4-BE49-F238E27FC236}">
                  <a16:creationId xmlns:a16="http://schemas.microsoft.com/office/drawing/2014/main" id="{F17A96E6-50BD-4803-9F41-C1B8F8057B80}"/>
                </a:ext>
              </a:extLst>
            </p:cNvPr>
            <p:cNvSpPr/>
            <p:nvPr/>
          </p:nvSpPr>
          <p:spPr>
            <a:xfrm>
              <a:off x="5769659" y="5416023"/>
              <a:ext cx="347875" cy="3231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Flowchart: Connector 37">
              <a:extLst>
                <a:ext uri="{FF2B5EF4-FFF2-40B4-BE49-F238E27FC236}">
                  <a16:creationId xmlns:a16="http://schemas.microsoft.com/office/drawing/2014/main" id="{70B0CCB4-F5F7-4873-8CA9-6691389DE6D1}"/>
                </a:ext>
              </a:extLst>
            </p:cNvPr>
            <p:cNvSpPr/>
            <p:nvPr/>
          </p:nvSpPr>
          <p:spPr>
            <a:xfrm>
              <a:off x="6095997" y="5390129"/>
              <a:ext cx="347875" cy="3231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441099F-B871-4311-804D-0427C3C3DF79}"/>
              </a:ext>
            </a:extLst>
          </p:cNvPr>
          <p:cNvCxnSpPr>
            <a:cxnSpLocks/>
          </p:cNvCxnSpPr>
          <p:nvPr/>
        </p:nvCxnSpPr>
        <p:spPr>
          <a:xfrm flipH="1">
            <a:off x="5676629" y="4873076"/>
            <a:ext cx="413366" cy="477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5D42ADB-AAC1-424C-932F-F48E257BCB86}"/>
              </a:ext>
            </a:extLst>
          </p:cNvPr>
          <p:cNvSpPr txBox="1"/>
          <p:nvPr/>
        </p:nvSpPr>
        <p:spPr>
          <a:xfrm>
            <a:off x="6118286" y="4135425"/>
            <a:ext cx="17294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particles in liquids are spread out a bit more but are still attached and move together.</a:t>
            </a:r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4F202A4C-2A65-4E8E-A638-772652195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7882" y="4273326"/>
            <a:ext cx="345635" cy="323116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0B680E0-4FB2-47D8-B214-9F809BF33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88728" y="5249380"/>
            <a:ext cx="345635" cy="32311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DD535A45-EC06-42D1-808D-0ABD96A902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553" y="6211843"/>
            <a:ext cx="345635" cy="32311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0AB9D237-70B6-4A36-93A6-D8A83A09AF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2938" y="5884161"/>
            <a:ext cx="345635" cy="323116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681F8731-B32C-46DB-8A7F-388F78073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9046" y="3973867"/>
            <a:ext cx="345635" cy="323116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BEF6CADA-7D5F-4B4F-A9DF-6CFD4198E847}"/>
              </a:ext>
            </a:extLst>
          </p:cNvPr>
          <p:cNvSpPr txBox="1"/>
          <p:nvPr/>
        </p:nvSpPr>
        <p:spPr>
          <a:xfrm>
            <a:off x="8858132" y="4235775"/>
            <a:ext cx="2292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particles in gases are spread out a lot, move fast and do not stick together. 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429D7B7-CC07-4514-971D-92E7FAA12B90}"/>
              </a:ext>
            </a:extLst>
          </p:cNvPr>
          <p:cNvCxnSpPr>
            <a:cxnSpLocks/>
          </p:cNvCxnSpPr>
          <p:nvPr/>
        </p:nvCxnSpPr>
        <p:spPr>
          <a:xfrm flipH="1" flipV="1">
            <a:off x="8613960" y="4456488"/>
            <a:ext cx="252434" cy="4165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C5E2D1B-8EE1-4491-9315-48F69B318977}"/>
              </a:ext>
            </a:extLst>
          </p:cNvPr>
          <p:cNvCxnSpPr>
            <a:cxnSpLocks/>
          </p:cNvCxnSpPr>
          <p:nvPr/>
        </p:nvCxnSpPr>
        <p:spPr>
          <a:xfrm flipH="1">
            <a:off x="8977634" y="5713103"/>
            <a:ext cx="405750" cy="123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54F7CB5-D22D-4A58-B1B0-FF09EDBC17BC}"/>
              </a:ext>
            </a:extLst>
          </p:cNvPr>
          <p:cNvCxnSpPr>
            <a:cxnSpLocks/>
            <a:stCxn id="49" idx="2"/>
          </p:cNvCxnSpPr>
          <p:nvPr/>
        </p:nvCxnSpPr>
        <p:spPr>
          <a:xfrm>
            <a:off x="10004394" y="5713103"/>
            <a:ext cx="245033" cy="43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CE775E05-6EC9-4A5B-9F3A-23C4B6B902E7}"/>
              </a:ext>
            </a:extLst>
          </p:cNvPr>
          <p:cNvCxnSpPr/>
          <p:nvPr/>
        </p:nvCxnSpPr>
        <p:spPr>
          <a:xfrm flipV="1">
            <a:off x="10665151" y="4296983"/>
            <a:ext cx="537060" cy="206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021558A-AA34-4AEB-8C77-7052C5039B90}"/>
              </a:ext>
            </a:extLst>
          </p:cNvPr>
          <p:cNvCxnSpPr/>
          <p:nvPr/>
        </p:nvCxnSpPr>
        <p:spPr>
          <a:xfrm>
            <a:off x="10818976" y="5067656"/>
            <a:ext cx="160024" cy="181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87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1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33" grpId="0"/>
      <p:bldP spid="43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536E4F3-E8BD-4819-93BC-4B20C9062D57}"/>
              </a:ext>
            </a:extLst>
          </p:cNvPr>
          <p:cNvCxnSpPr>
            <a:cxnSpLocks/>
          </p:cNvCxnSpPr>
          <p:nvPr/>
        </p:nvCxnSpPr>
        <p:spPr>
          <a:xfrm>
            <a:off x="4178893" y="521293"/>
            <a:ext cx="0" cy="63367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FA2BF4A-9472-4444-9E7E-1FD3C4750BA4}"/>
              </a:ext>
            </a:extLst>
          </p:cNvPr>
          <p:cNvCxnSpPr>
            <a:cxnSpLocks/>
          </p:cNvCxnSpPr>
          <p:nvPr/>
        </p:nvCxnSpPr>
        <p:spPr>
          <a:xfrm>
            <a:off x="8004563" y="521293"/>
            <a:ext cx="8545" cy="640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9D3A4C3-18E8-4DC7-8D37-63E8C10CA8A3}"/>
              </a:ext>
            </a:extLst>
          </p:cNvPr>
          <p:cNvSpPr txBox="1"/>
          <p:nvPr/>
        </p:nvSpPr>
        <p:spPr>
          <a:xfrm>
            <a:off x="823466" y="1965154"/>
            <a:ext cx="23500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Solids</a:t>
            </a:r>
            <a:r>
              <a:rPr lang="en-GB" dirty="0"/>
              <a:t> can be soft or hard, squashy or rigid and can be reshaped. Their volume does not change.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6BCF9E-4E4E-4266-B65E-7C847154899E}"/>
              </a:ext>
            </a:extLst>
          </p:cNvPr>
          <p:cNvSpPr txBox="1"/>
          <p:nvPr/>
        </p:nvSpPr>
        <p:spPr>
          <a:xfrm>
            <a:off x="4724403" y="2565319"/>
            <a:ext cx="27431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Liquids</a:t>
            </a:r>
            <a:r>
              <a:rPr lang="en-GB" dirty="0"/>
              <a:t> are sloppy and wet, they take the shape of their container. Their volume does not change but they can change shape.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333962-C143-47B1-8981-7D41505511BD}"/>
              </a:ext>
            </a:extLst>
          </p:cNvPr>
          <p:cNvSpPr txBox="1"/>
          <p:nvPr/>
        </p:nvSpPr>
        <p:spPr>
          <a:xfrm>
            <a:off x="8301971" y="2133254"/>
            <a:ext cx="31904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Gases</a:t>
            </a:r>
            <a:r>
              <a:rPr lang="en-GB" dirty="0"/>
              <a:t> can look fluffy but you can not really feel them and they do not keep their shape.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732DD0D-C05B-451B-94BD-BCBBCB78C1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0467" y="4124581"/>
            <a:ext cx="3190439" cy="212988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DF2D8D-ABE3-45CD-A992-B4D83D3CD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8150" y="4851874"/>
            <a:ext cx="3257550" cy="15811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2B344EA-7F3E-4B80-897A-FC6656E452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780" y="3997383"/>
            <a:ext cx="2546825" cy="2546825"/>
          </a:xfrm>
          <a:prstGeom prst="rect">
            <a:avLst/>
          </a:prstGeom>
        </p:spPr>
      </p:pic>
      <p:sp>
        <p:nvSpPr>
          <p:cNvPr id="15" name="Title 14">
            <a:extLst>
              <a:ext uri="{FF2B5EF4-FFF2-40B4-BE49-F238E27FC236}">
                <a16:creationId xmlns:a16="http://schemas.microsoft.com/office/drawing/2014/main" id="{5626804E-3AF2-40D4-8FEC-0432C33F5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90" y="552224"/>
            <a:ext cx="11029616" cy="988332"/>
          </a:xfrm>
        </p:spPr>
        <p:txBody>
          <a:bodyPr/>
          <a:lstStyle/>
          <a:p>
            <a:pPr algn="ctr"/>
            <a:r>
              <a:rPr lang="en-GB" b="1" u="sng" dirty="0"/>
              <a:t>Describing the properties of materials</a:t>
            </a:r>
          </a:p>
        </p:txBody>
      </p:sp>
    </p:spTree>
    <p:extLst>
      <p:ext uri="{BB962C8B-B14F-4D97-AF65-F5344CB8AC3E}">
        <p14:creationId xmlns:p14="http://schemas.microsoft.com/office/powerpoint/2010/main" val="333347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899E95-C47C-4879-A413-41CD2B9EC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98457"/>
          </a:xfrm>
        </p:spPr>
        <p:txBody>
          <a:bodyPr/>
          <a:lstStyle/>
          <a:p>
            <a:pPr algn="ctr"/>
            <a:r>
              <a:rPr lang="en-GB" dirty="0"/>
              <a:t>States of matter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F499E8-D262-4AD1-A702-8C80E4F4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822" y="1982624"/>
            <a:ext cx="11029615" cy="3486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Some matter can change it’s state, for example: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H²O (water) can be a </a:t>
            </a:r>
            <a:r>
              <a:rPr lang="en-GB" b="1" dirty="0"/>
              <a:t>solid,</a:t>
            </a:r>
            <a:r>
              <a:rPr lang="en-GB" dirty="0"/>
              <a:t> </a:t>
            </a:r>
            <a:r>
              <a:rPr lang="en-GB" b="1" dirty="0"/>
              <a:t>liquid </a:t>
            </a:r>
            <a:r>
              <a:rPr lang="en-GB" dirty="0"/>
              <a:t>and </a:t>
            </a:r>
            <a:r>
              <a:rPr lang="en-GB" b="1" dirty="0"/>
              <a:t>gas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Glass is a solid but you can melt it and it turns in to a liquid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EEE3815-091E-4C36-B352-57C8A8D50A8B}"/>
              </a:ext>
            </a:extLst>
          </p:cNvPr>
          <p:cNvCxnSpPr>
            <a:cxnSpLocks/>
          </p:cNvCxnSpPr>
          <p:nvPr/>
        </p:nvCxnSpPr>
        <p:spPr>
          <a:xfrm flipV="1">
            <a:off x="2704550" y="3486879"/>
            <a:ext cx="75501" cy="4781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0EBB8C6-0C10-429E-B4E2-6FB256FE6D0F}"/>
              </a:ext>
            </a:extLst>
          </p:cNvPr>
          <p:cNvSpPr txBox="1"/>
          <p:nvPr/>
        </p:nvSpPr>
        <p:spPr>
          <a:xfrm>
            <a:off x="2492146" y="3965053"/>
            <a:ext cx="2642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Ice   Water     Steam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1BC5E61-EFCA-4053-A40C-1DCFE957AF66}"/>
              </a:ext>
            </a:extLst>
          </p:cNvPr>
          <p:cNvCxnSpPr/>
          <p:nvPr/>
        </p:nvCxnSpPr>
        <p:spPr>
          <a:xfrm flipV="1">
            <a:off x="3285271" y="3534657"/>
            <a:ext cx="0" cy="472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14AC839-56EA-4547-9586-A3D17BD607E9}"/>
              </a:ext>
            </a:extLst>
          </p:cNvPr>
          <p:cNvCxnSpPr/>
          <p:nvPr/>
        </p:nvCxnSpPr>
        <p:spPr>
          <a:xfrm flipV="1">
            <a:off x="4357021" y="3495597"/>
            <a:ext cx="0" cy="469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0E5D4AF-2FC5-41C7-B1C8-890E96A8D15E}"/>
              </a:ext>
            </a:extLst>
          </p:cNvPr>
          <p:cNvSpPr txBox="1"/>
          <p:nvPr/>
        </p:nvSpPr>
        <p:spPr>
          <a:xfrm>
            <a:off x="3668601" y="5637386"/>
            <a:ext cx="4530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algn="ctr"/>
            <a:r>
              <a:rPr lang="en-GB" b="1" dirty="0"/>
              <a:t>By Tommy Phelan</a:t>
            </a:r>
          </a:p>
        </p:txBody>
      </p:sp>
    </p:spTree>
    <p:extLst>
      <p:ext uri="{BB962C8B-B14F-4D97-AF65-F5344CB8AC3E}">
        <p14:creationId xmlns:p14="http://schemas.microsoft.com/office/powerpoint/2010/main" val="383702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nalogousFromDarkSeedLeftStep">
      <a:dk1>
        <a:srgbClr val="000000"/>
      </a:dk1>
      <a:lt1>
        <a:srgbClr val="FFFFFF"/>
      </a:lt1>
      <a:dk2>
        <a:srgbClr val="322441"/>
      </a:dk2>
      <a:lt2>
        <a:srgbClr val="E2E8E7"/>
      </a:lt2>
      <a:accent1>
        <a:srgbClr val="E72940"/>
      </a:accent1>
      <a:accent2>
        <a:srgbClr val="D5177D"/>
      </a:accent2>
      <a:accent3>
        <a:srgbClr val="E729DE"/>
      </a:accent3>
      <a:accent4>
        <a:srgbClr val="8E17D5"/>
      </a:accent4>
      <a:accent5>
        <a:srgbClr val="562FE7"/>
      </a:accent5>
      <a:accent6>
        <a:srgbClr val="2247D7"/>
      </a:accent6>
      <a:hlink>
        <a:srgbClr val="8860CA"/>
      </a:hlink>
      <a:folHlink>
        <a:srgbClr val="7F7F7F"/>
      </a:folHlink>
    </a:clrScheme>
    <a:fontScheme name="Dividend">
      <a:maj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208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Wingdings 2</vt:lpstr>
      <vt:lpstr>DividendVTI</vt:lpstr>
      <vt:lpstr>Solids, Liquids and GasES</vt:lpstr>
      <vt:lpstr>PowerPoint Presentation</vt:lpstr>
      <vt:lpstr>Describing the properties of materials</vt:lpstr>
      <vt:lpstr>States of matter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Solids, Liquids and Gas</dc:title>
  <dc:creator>Luke Phelan</dc:creator>
  <cp:lastModifiedBy>Luke Phelan</cp:lastModifiedBy>
  <cp:revision>17</cp:revision>
  <dcterms:created xsi:type="dcterms:W3CDTF">2020-04-24T10:29:38Z</dcterms:created>
  <dcterms:modified xsi:type="dcterms:W3CDTF">2020-04-24T13:59:51Z</dcterms:modified>
</cp:coreProperties>
</file>