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7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7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2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4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0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5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38C1-3D1F-4AD6-BA34-B162C29AD6B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1C733-2E4A-4E6D-8C69-077D36543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1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ical Land Art By Andy Goldsworthy | Bored Pa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9886" cy="32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86" y="0"/>
            <a:ext cx="3570514" cy="3220985"/>
          </a:xfrm>
          <a:prstGeom prst="rect">
            <a:avLst/>
          </a:prstGeom>
        </p:spPr>
      </p:pic>
      <p:pic>
        <p:nvPicPr>
          <p:cNvPr id="1028" name="Picture 4" descr="Andy Goldsworthy: Natural Man | Andy goldsworthy art, Natur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60" y="-1"/>
            <a:ext cx="3264317" cy="32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y Goldsworthy's Watershed Moment in New England | Art &amp; Obj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805646"/>
            <a:ext cx="5033555" cy="30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dy Goldsworthy's Land Art Photography - IGNA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52740" y="3018737"/>
            <a:ext cx="3106521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27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1</cp:revision>
  <dcterms:created xsi:type="dcterms:W3CDTF">2020-06-25T15:35:19Z</dcterms:created>
  <dcterms:modified xsi:type="dcterms:W3CDTF">2020-06-25T15:35:39Z</dcterms:modified>
</cp:coreProperties>
</file>