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53" r:id="rId2"/>
    <p:sldMasterId id="2147483654" r:id="rId3"/>
    <p:sldMasterId id="2147483655" r:id="rId4"/>
    <p:sldMasterId id="2147483656"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pos="363">
          <p15:clr>
            <a:srgbClr val="000000"/>
          </p15:clr>
        </p15:guide>
        <p15:guide id="4" orient="horz" pos="3974">
          <p15:clr>
            <a:srgbClr val="000000"/>
          </p15:clr>
        </p15:guide>
        <p15:guide id="5" pos="5397">
          <p15:clr>
            <a:srgbClr val="000000"/>
          </p15:clr>
        </p15:guide>
        <p15:guide id="6" orient="horz" pos="346">
          <p15:clr>
            <a:srgbClr val="000000"/>
          </p15:clr>
        </p15:guide>
        <p15:guide id="7" pos="476">
          <p15:clr>
            <a:srgbClr val="000000"/>
          </p15:clr>
        </p15:guide>
        <p15:guide id="8" orient="horz" pos="482">
          <p15:clr>
            <a:srgbClr val="000000"/>
          </p15:clr>
        </p15:guide>
        <p15:guide id="9" orient="horz" pos="3838">
          <p15:clr>
            <a:srgbClr val="000000"/>
          </p15:clr>
        </p15:guide>
        <p15:guide id="10" pos="528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 pos="363"/>
        <p:guide orient="horz" pos="3974"/>
        <p:guide pos="5397"/>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4"/>
          <p:cNvSpPr>
            <a:spLocks noGrp="1"/>
          </p:cNvSpPr>
          <p:nvPr>
            <p:ph type="title"/>
          </p:nvPr>
        </p:nvSpPr>
        <p:spPr>
          <a:xfrm>
            <a:off x="457198" y="478895"/>
            <a:ext cx="8220075" cy="994306"/>
          </a:xfrm>
          <a:prstGeom prst="roundRect">
            <a:avLst>
              <a:gd name="adj" fmla="val 2082"/>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4"/>
          <p:cNvSpPr>
            <a:spLocks noGrp="1"/>
          </p:cNvSpPr>
          <p:nvPr>
            <p:ph type="body" idx="1"/>
          </p:nvPr>
        </p:nvSpPr>
        <p:spPr>
          <a:xfrm>
            <a:off x="755651" y="1513946"/>
            <a:ext cx="7632700" cy="4578880"/>
          </a:xfrm>
          <a:prstGeom prst="roundRect">
            <a:avLst>
              <a:gd name="adj" fmla="val 558"/>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1C1C1C"/>
              </a:buClr>
              <a:buSzPts val="1800"/>
              <a:buNone/>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35"/>
        <p:cNvGrpSpPr/>
        <p:nvPr/>
      </p:nvGrpSpPr>
      <p:grpSpPr>
        <a:xfrm>
          <a:off x="0" y="0"/>
          <a:ext cx="0" cy="0"/>
          <a:chOff x="0" y="0"/>
          <a:chExt cx="0" cy="0"/>
        </a:xfrm>
      </p:grpSpPr>
      <p:sp>
        <p:nvSpPr>
          <p:cNvPr id="36" name="Google Shape;36;p9"/>
          <p:cNvSpPr>
            <a:spLocks noGrp="1"/>
          </p:cNvSpPr>
          <p:nvPr>
            <p:ph type="body" idx="1"/>
          </p:nvPr>
        </p:nvSpPr>
        <p:spPr>
          <a:xfrm>
            <a:off x="628650" y="1127760"/>
            <a:ext cx="7886700" cy="1409700"/>
          </a:xfrm>
          <a:prstGeom prst="roundRect">
            <a:avLst>
              <a:gd name="adj" fmla="val 558"/>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marL="914400" lvl="1" indent="-330200" algn="l">
              <a:lnSpc>
                <a:spcPct val="90000"/>
              </a:lnSpc>
              <a:spcBef>
                <a:spcPts val="500"/>
              </a:spcBef>
              <a:spcAft>
                <a:spcPts val="0"/>
              </a:spcAft>
              <a:buClr>
                <a:srgbClr val="1C1C1C"/>
              </a:buClr>
              <a:buSzPts val="1600"/>
              <a:buChar char="•"/>
              <a:defRPr sz="1480"/>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11" name="Google Shape;11;p1"/>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457200" y="438150"/>
            <a:ext cx="8220075" cy="5957887"/>
          </a:xfrm>
          <a:prstGeom prst="roundRect">
            <a:avLst>
              <a:gd name="adj" fmla="val 572"/>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 </a:t>
            </a:r>
            <a:endParaRPr/>
          </a:p>
        </p:txBody>
      </p:sp>
      <p:sp>
        <p:nvSpPr>
          <p:cNvPr id="15" name="Google Shape;15;p3"/>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16" name="Google Shape;16;p3"/>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22" name="Google Shape;22;p5"/>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26" name="Google Shape;26;p7"/>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p:nvPr/>
        </p:nvSpPr>
        <p:spPr>
          <a:xfrm>
            <a:off x="503237" y="2930525"/>
            <a:ext cx="8137525" cy="3414712"/>
          </a:xfrm>
          <a:prstGeom prst="roundRect">
            <a:avLst>
              <a:gd name="adj" fmla="val 1384"/>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US" sz="1300" b="0" i="0" u="none">
                <a:solidFill>
                  <a:srgbClr val="FFFFFF"/>
                </a:solidFill>
                <a:latin typeface="Arial"/>
                <a:ea typeface="Arial"/>
                <a:cs typeface="Arial"/>
                <a:sym typeface="Arial"/>
              </a:rPr>
              <a:t> </a:t>
            </a:r>
            <a:endParaRPr/>
          </a:p>
        </p:txBody>
      </p:sp>
      <p:sp>
        <p:nvSpPr>
          <p:cNvPr id="29" name="Google Shape;29;p8"/>
          <p:cNvSpPr/>
          <p:nvPr/>
        </p:nvSpPr>
        <p:spPr>
          <a:xfrm>
            <a:off x="503237" y="512762"/>
            <a:ext cx="8137525" cy="2192337"/>
          </a:xfrm>
          <a:prstGeom prst="roundRect">
            <a:avLst>
              <a:gd name="adj" fmla="val 1384"/>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US" sz="1300" b="0" i="0" u="none">
                <a:solidFill>
                  <a:srgbClr val="FFFFFF"/>
                </a:solidFill>
                <a:latin typeface="Arial"/>
                <a:ea typeface="Arial"/>
                <a:cs typeface="Arial"/>
                <a:sym typeface="Arial"/>
              </a:rPr>
              <a:t> </a:t>
            </a:r>
            <a:endParaRPr/>
          </a:p>
        </p:txBody>
      </p:sp>
      <p:sp>
        <p:nvSpPr>
          <p:cNvPr id="30" name="Google Shape;30;p8"/>
          <p:cNvSpPr txBox="1"/>
          <p:nvPr/>
        </p:nvSpPr>
        <p:spPr>
          <a:xfrm>
            <a:off x="628650" y="3071812"/>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Success Criteria</a:t>
            </a:r>
            <a:endParaRPr/>
          </a:p>
        </p:txBody>
      </p:sp>
      <p:sp>
        <p:nvSpPr>
          <p:cNvPr id="31" name="Google Shape;31;p8"/>
          <p:cNvSpPr txBox="1"/>
          <p:nvPr/>
        </p:nvSpPr>
        <p:spPr>
          <a:xfrm>
            <a:off x="628650" y="735012"/>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Aim</a:t>
            </a:r>
            <a:endParaRPr/>
          </a:p>
        </p:txBody>
      </p:sp>
      <p:sp>
        <p:nvSpPr>
          <p:cNvPr id="32" name="Google Shape;32;p8"/>
          <p:cNvSpPr txBox="1"/>
          <p:nvPr/>
        </p:nvSpPr>
        <p:spPr>
          <a:xfrm>
            <a:off x="628650" y="3467100"/>
            <a:ext cx="7886700" cy="1409700"/>
          </a:xfrm>
          <a:prstGeom prst="rect">
            <a:avLst/>
          </a:prstGeom>
          <a:noFill/>
          <a:ln>
            <a:noFill/>
          </a:ln>
        </p:spPr>
        <p:txBody>
          <a:bodyPr spcFirstLastPara="1" wrap="square" lIns="180000" tIns="252000" rIns="252000" bIns="180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US" sz="1800" b="0" i="0" u="none">
                <a:solidFill>
                  <a:srgbClr val="1C1C1C"/>
                </a:solidFill>
                <a:latin typeface="Arial"/>
                <a:ea typeface="Arial"/>
                <a:cs typeface="Arial"/>
                <a:sym typeface="Arial"/>
              </a:rPr>
              <a:t>Statement 1 Lorem ipsum dolor sit amet, consectetur adipiscing elit.</a:t>
            </a:r>
            <a:endParaRPr/>
          </a:p>
          <a:p>
            <a:pPr marL="228600" marR="0" lvl="0" indent="-228600" algn="l" rtl="0">
              <a:lnSpc>
                <a:spcPct val="90000"/>
              </a:lnSpc>
              <a:spcBef>
                <a:spcPts val="1000"/>
              </a:spcBef>
              <a:spcAft>
                <a:spcPts val="0"/>
              </a:spcAft>
              <a:buClr>
                <a:srgbClr val="1C1C1C"/>
              </a:buClr>
              <a:buSzPts val="1800"/>
              <a:buFont typeface="Arial"/>
              <a:buChar char="•"/>
            </a:pPr>
            <a:r>
              <a:rPr lang="en-US" sz="1800" b="0" i="0" u="none">
                <a:solidFill>
                  <a:srgbClr val="1C1C1C"/>
                </a:solidFill>
                <a:latin typeface="Arial"/>
                <a:ea typeface="Arial"/>
                <a:cs typeface="Arial"/>
                <a:sym typeface="Arial"/>
              </a:rPr>
              <a:t>Statement 2</a:t>
            </a:r>
            <a:endParaRPr/>
          </a:p>
          <a:p>
            <a:pPr marL="685800" marR="0" lvl="1" indent="-228600" algn="l" rtl="0">
              <a:lnSpc>
                <a:spcPct val="90000"/>
              </a:lnSpc>
              <a:spcBef>
                <a:spcPts val="500"/>
              </a:spcBef>
              <a:spcAft>
                <a:spcPts val="0"/>
              </a:spcAft>
              <a:buClr>
                <a:srgbClr val="1C1C1C"/>
              </a:buClr>
              <a:buSzPts val="1600"/>
              <a:buFont typeface="Arial"/>
              <a:buChar char="•"/>
            </a:pPr>
            <a:r>
              <a:rPr lang="en-US" sz="1600" b="0" i="0" u="none" strike="noStrike" cap="none">
                <a:solidFill>
                  <a:srgbClr val="1C1C1C"/>
                </a:solidFill>
                <a:latin typeface="Arial"/>
                <a:ea typeface="Arial"/>
                <a:cs typeface="Arial"/>
                <a:sym typeface="Arial"/>
              </a:rPr>
              <a:t>Sub statement</a:t>
            </a:r>
            <a:endParaRPr/>
          </a:p>
        </p:txBody>
      </p:sp>
      <p:sp>
        <p:nvSpPr>
          <p:cNvPr id="33" name="Google Shape;33;p8"/>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34" name="Google Shape;34;p8"/>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1"/>
          <p:cNvSpPr/>
          <p:nvPr/>
        </p:nvSpPr>
        <p:spPr>
          <a:xfrm>
            <a:off x="755650" y="1514475"/>
            <a:ext cx="7632700" cy="4575175"/>
          </a:xfrm>
          <a:prstGeom prst="roundRect">
            <a:avLst>
              <a:gd name="adj" fmla="val 401"/>
            </a:avLst>
          </a:prstGeom>
          <a:solidFill>
            <a:srgbClr val="4EBA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11"/>
          <p:cNvSpPr/>
          <p:nvPr/>
        </p:nvSpPr>
        <p:spPr>
          <a:xfrm>
            <a:off x="958850" y="1698625"/>
            <a:ext cx="7258050" cy="4241800"/>
          </a:xfrm>
          <a:prstGeom prst="roundRect">
            <a:avLst>
              <a:gd name="adj" fmla="val 401"/>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11"/>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pic>
        <p:nvPicPr>
          <p:cNvPr id="48" name="Google Shape;48;p11"/>
          <p:cNvPicPr preferRelativeResize="0"/>
          <p:nvPr/>
        </p:nvPicPr>
        <p:blipFill rotWithShape="1">
          <a:blip r:embed="rId3">
            <a:alphaModFix/>
          </a:blip>
          <a:srcRect l="1657" t="14543" r="2545" b="6517"/>
          <a:stretch/>
        </p:blipFill>
        <p:spPr>
          <a:xfrm>
            <a:off x="948266" y="1698968"/>
            <a:ext cx="7271385" cy="4241633"/>
          </a:xfrm>
          <a:prstGeom prst="roundRect">
            <a:avLst>
              <a:gd name="adj" fmla="val 1426"/>
            </a:avLst>
          </a:prstGeom>
          <a:noFill/>
          <a:ln>
            <a:noFill/>
          </a:ln>
        </p:spPr>
      </p:pic>
      <p:sp>
        <p:nvSpPr>
          <p:cNvPr id="49" name="Google Shape;49;p11"/>
          <p:cNvSpPr>
            <a:spLocks noGrp="1"/>
          </p:cNvSpPr>
          <p:nvPr>
            <p:ph type="body" idx="1"/>
          </p:nvPr>
        </p:nvSpPr>
        <p:spPr>
          <a:xfrm>
            <a:off x="4402137" y="1909762"/>
            <a:ext cx="3602037" cy="1577975"/>
          </a:xfrm>
          <a:prstGeom prst="roundRect">
            <a:avLst>
              <a:gd name="adj" fmla="val 1176"/>
            </a:avLst>
          </a:prstGeom>
          <a:solidFill>
            <a:schemeClr val="lt1"/>
          </a:solidFill>
          <a:ln>
            <a:noFill/>
          </a:ln>
        </p:spPr>
        <p:txBody>
          <a:bodyPr spcFirstLastPara="1" wrap="square" lIns="108000" tIns="108000" rIns="108000" bIns="108000" anchor="t" anchorCtr="0">
            <a:noAutofit/>
          </a:bodyPr>
          <a:lstStyle/>
          <a:p>
            <a:pPr marL="0" marR="0" lvl="0" indent="0" algn="l" rtl="0">
              <a:lnSpc>
                <a:spcPct val="110000"/>
              </a:lnSpc>
              <a:spcBef>
                <a:spcPts val="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One day, as Jesus walked along, he saw a man who was begging at the roadside.</a:t>
            </a:r>
            <a:endParaRPr/>
          </a:p>
          <a:p>
            <a:pPr marL="0" marR="0" lvl="0" indent="0" algn="l" rtl="0">
              <a:lnSpc>
                <a:spcPct val="90000"/>
              </a:lnSpc>
              <a:spcBef>
                <a:spcPts val="100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The man had been born blind.</a:t>
            </a:r>
            <a:endParaRPr/>
          </a:p>
        </p:txBody>
      </p:sp>
      <p:pic>
        <p:nvPicPr>
          <p:cNvPr id="50" name="Google Shape;50;p11"/>
          <p:cNvPicPr preferRelativeResize="0"/>
          <p:nvPr/>
        </p:nvPicPr>
        <p:blipFill rotWithShape="1">
          <a:blip r:embed="rId4">
            <a:alphaModFix/>
          </a:blip>
          <a:srcRect/>
          <a:stretch/>
        </p:blipFill>
        <p:spPr>
          <a:xfrm>
            <a:off x="2616200" y="3236912"/>
            <a:ext cx="849312" cy="256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2"/>
          <p:cNvSpPr/>
          <p:nvPr/>
        </p:nvSpPr>
        <p:spPr>
          <a:xfrm>
            <a:off x="755650" y="1514475"/>
            <a:ext cx="7632700" cy="4575175"/>
          </a:xfrm>
          <a:prstGeom prst="roundRect">
            <a:avLst>
              <a:gd name="adj" fmla="val 401"/>
            </a:avLst>
          </a:prstGeom>
          <a:solidFill>
            <a:srgbClr val="4EBA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 name="Google Shape;56;p12"/>
          <p:cNvSpPr/>
          <p:nvPr/>
        </p:nvSpPr>
        <p:spPr>
          <a:xfrm>
            <a:off x="958850" y="1698625"/>
            <a:ext cx="7258050" cy="4241800"/>
          </a:xfrm>
          <a:prstGeom prst="roundRect">
            <a:avLst>
              <a:gd name="adj" fmla="val 401"/>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 name="Google Shape;57;p12"/>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sp>
        <p:nvSpPr>
          <p:cNvPr id="58" name="Google Shape;58;p12"/>
          <p:cNvSpPr>
            <a:spLocks noGrp="1"/>
          </p:cNvSpPr>
          <p:nvPr>
            <p:ph type="body" idx="1"/>
          </p:nvPr>
        </p:nvSpPr>
        <p:spPr>
          <a:xfrm>
            <a:off x="993775" y="1730375"/>
            <a:ext cx="7185025" cy="1339850"/>
          </a:xfrm>
          <a:prstGeom prst="roundRect">
            <a:avLst>
              <a:gd name="adj" fmla="val 16667"/>
            </a:avLst>
          </a:prstGeom>
          <a:no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The disciples thought that the man must have done something bad to be blind.</a:t>
            </a:r>
            <a:endParaRPr/>
          </a:p>
          <a:p>
            <a:pPr marL="0" marR="0" lvl="0" indent="0" algn="l" rtl="0">
              <a:lnSpc>
                <a:spcPct val="100000"/>
              </a:lnSpc>
              <a:spcBef>
                <a:spcPts val="100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But Jesus said, </a:t>
            </a:r>
            <a:endParaRPr/>
          </a:p>
        </p:txBody>
      </p:sp>
      <p:pic>
        <p:nvPicPr>
          <p:cNvPr id="59" name="Google Shape;59;p12"/>
          <p:cNvPicPr preferRelativeResize="0"/>
          <p:nvPr/>
        </p:nvPicPr>
        <p:blipFill rotWithShape="1">
          <a:blip r:embed="rId3">
            <a:alphaModFix/>
          </a:blip>
          <a:srcRect/>
          <a:stretch/>
        </p:blipFill>
        <p:spPr>
          <a:xfrm>
            <a:off x="1303337" y="3033712"/>
            <a:ext cx="1268412" cy="2903537"/>
          </a:xfrm>
          <a:prstGeom prst="rect">
            <a:avLst/>
          </a:prstGeom>
          <a:noFill/>
          <a:ln>
            <a:noFill/>
          </a:ln>
        </p:spPr>
      </p:pic>
      <p:pic>
        <p:nvPicPr>
          <p:cNvPr id="60" name="Google Shape;60;p12"/>
          <p:cNvPicPr preferRelativeResize="0"/>
          <p:nvPr/>
        </p:nvPicPr>
        <p:blipFill rotWithShape="1">
          <a:blip r:embed="rId4">
            <a:alphaModFix/>
          </a:blip>
          <a:srcRect/>
          <a:stretch/>
        </p:blipFill>
        <p:spPr>
          <a:xfrm>
            <a:off x="3228975" y="2543175"/>
            <a:ext cx="4960937" cy="3549650"/>
          </a:xfrm>
          <a:prstGeom prst="rect">
            <a:avLst/>
          </a:prstGeom>
          <a:noFill/>
          <a:ln>
            <a:noFill/>
          </a:ln>
        </p:spPr>
      </p:pic>
      <p:sp>
        <p:nvSpPr>
          <p:cNvPr id="61" name="Google Shape;61;p12"/>
          <p:cNvSpPr/>
          <p:nvPr/>
        </p:nvSpPr>
        <p:spPr>
          <a:xfrm>
            <a:off x="1411287" y="3848100"/>
            <a:ext cx="3803650" cy="1738312"/>
          </a:xfrm>
          <a:prstGeom prst="wedgeEllipseCallout">
            <a:avLst>
              <a:gd name="adj1" fmla="val 3426"/>
              <a:gd name="adj2" fmla="val -4508"/>
            </a:avLst>
          </a:prstGeom>
          <a:solidFill>
            <a:srgbClr val="ACDD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This man has not done anything bad. He is blind so that God’s work can be carried out.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p:nvPr/>
        </p:nvSpPr>
        <p:spPr>
          <a:xfrm>
            <a:off x="4751387" y="1514475"/>
            <a:ext cx="3636962" cy="4575175"/>
          </a:xfrm>
          <a:prstGeom prst="roundRect">
            <a:avLst>
              <a:gd name="adj" fmla="val 401"/>
            </a:avLst>
          </a:prstGeom>
          <a:solidFill>
            <a:srgbClr val="4EBA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7" name="Google Shape;67;p13"/>
          <p:cNvSpPr/>
          <p:nvPr/>
        </p:nvSpPr>
        <p:spPr>
          <a:xfrm>
            <a:off x="755650" y="1516062"/>
            <a:ext cx="3811587" cy="4576762"/>
          </a:xfrm>
          <a:prstGeom prst="roundRect">
            <a:avLst>
              <a:gd name="adj" fmla="val 401"/>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8" name="Google Shape;68;p13"/>
          <p:cNvSpPr/>
          <p:nvPr/>
        </p:nvSpPr>
        <p:spPr>
          <a:xfrm>
            <a:off x="755650" y="1514475"/>
            <a:ext cx="3816350" cy="844550"/>
          </a:xfrm>
          <a:custGeom>
            <a:avLst/>
            <a:gdLst/>
            <a:ahLst/>
            <a:cxnLst/>
            <a:rect l="l" t="t" r="r" b="b"/>
            <a:pathLst>
              <a:path w="3816349" h="845432" extrusionOk="0">
                <a:moveTo>
                  <a:pt x="82917" y="0"/>
                </a:moveTo>
                <a:lnTo>
                  <a:pt x="3733434" y="0"/>
                </a:lnTo>
                <a:lnTo>
                  <a:pt x="3765701" y="6514"/>
                </a:lnTo>
                <a:cubicBezTo>
                  <a:pt x="3785544" y="14907"/>
                  <a:pt x="3801440" y="30804"/>
                  <a:pt x="3809833" y="50647"/>
                </a:cubicBezTo>
                <a:lnTo>
                  <a:pt x="3816349" y="82919"/>
                </a:lnTo>
                <a:lnTo>
                  <a:pt x="3816349" y="422716"/>
                </a:lnTo>
                <a:cubicBezTo>
                  <a:pt x="3816349" y="656176"/>
                  <a:pt x="2962030" y="845432"/>
                  <a:pt x="1908174" y="845432"/>
                </a:cubicBezTo>
                <a:cubicBezTo>
                  <a:pt x="920184" y="845432"/>
                  <a:pt x="107568" y="679093"/>
                  <a:pt x="9850" y="465936"/>
                </a:cubicBezTo>
                <a:lnTo>
                  <a:pt x="0" y="422722"/>
                </a:lnTo>
                <a:lnTo>
                  <a:pt x="0" y="82926"/>
                </a:lnTo>
                <a:cubicBezTo>
                  <a:pt x="0" y="48576"/>
                  <a:pt x="20885" y="19104"/>
                  <a:pt x="50650" y="6514"/>
                </a:cubicBezTo>
                <a:lnTo>
                  <a:pt x="82917" y="0"/>
                </a:lnTo>
                <a:close/>
              </a:path>
            </a:pathLst>
          </a:custGeom>
          <a:solidFill>
            <a:srgbClr val="21A6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Google Shape;69;p13"/>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sp>
        <p:nvSpPr>
          <p:cNvPr id="70" name="Google Shape;70;p13"/>
          <p:cNvSpPr>
            <a:spLocks noGrp="1"/>
          </p:cNvSpPr>
          <p:nvPr>
            <p:ph type="body" idx="1"/>
          </p:nvPr>
        </p:nvSpPr>
        <p:spPr>
          <a:xfrm>
            <a:off x="2030412" y="1692275"/>
            <a:ext cx="1262062" cy="534987"/>
          </a:xfrm>
          <a:prstGeom prst="roundRect">
            <a:avLst>
              <a:gd name="adj" fmla="val 16667"/>
            </a:avLst>
          </a:prstGeom>
          <a:noFill/>
          <a:ln>
            <a:noFill/>
          </a:ln>
        </p:spPr>
        <p:txBody>
          <a:bodyPr spcFirstLastPara="1" wrap="square" lIns="108000" tIns="108000" rIns="108000" bIns="108000" anchor="t"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Jesus said, </a:t>
            </a:r>
            <a:endParaRPr/>
          </a:p>
        </p:txBody>
      </p:sp>
      <p:sp>
        <p:nvSpPr>
          <p:cNvPr id="71" name="Google Shape;71;p13"/>
          <p:cNvSpPr/>
          <p:nvPr/>
        </p:nvSpPr>
        <p:spPr>
          <a:xfrm>
            <a:off x="4921250" y="4559300"/>
            <a:ext cx="3297237" cy="1247775"/>
          </a:xfrm>
          <a:prstGeom prst="roundRect">
            <a:avLst>
              <a:gd name="adj" fmla="val 558"/>
            </a:avLst>
          </a:prstGeom>
          <a:solidFill>
            <a:schemeClr val="lt1"/>
          </a:solidFill>
          <a:ln>
            <a:noFill/>
          </a:ln>
        </p:spPr>
        <p:txBody>
          <a:bodyPr spcFirstLastPara="1" wrap="square" lIns="108000" tIns="108000" rIns="108000" bIns="108000" anchor="t" anchorCtr="0">
            <a:noAutofit/>
          </a:bodyPr>
          <a:lstStyle/>
          <a:p>
            <a:pPr marL="0" marR="0" lvl="0" indent="0" algn="l" rtl="0">
              <a:lnSpc>
                <a:spcPct val="90000"/>
              </a:lnSpc>
              <a:spcBef>
                <a:spcPts val="0"/>
              </a:spcBef>
              <a:spcAft>
                <a:spcPts val="0"/>
              </a:spcAft>
              <a:buClr>
                <a:srgbClr val="1C1C1C"/>
              </a:buClr>
              <a:buSzPts val="1800"/>
              <a:buFont typeface="Arial"/>
              <a:buNone/>
            </a:pPr>
            <a:r>
              <a:rPr lang="en-US" sz="1800" b="0" i="0" u="none">
                <a:solidFill>
                  <a:srgbClr val="1C1C1C"/>
                </a:solidFill>
                <a:latin typeface="Arial"/>
                <a:ea typeface="Arial"/>
                <a:cs typeface="Arial"/>
                <a:sym typeface="Arial"/>
              </a:rPr>
              <a:t>Then Jesus spat on the dusty ground, mixed it into some mud, and gently rubbed the mud on the man’s eyes.</a:t>
            </a:r>
            <a:endParaRPr/>
          </a:p>
        </p:txBody>
      </p:sp>
      <p:pic>
        <p:nvPicPr>
          <p:cNvPr id="72" name="Google Shape;72;p13"/>
          <p:cNvPicPr preferRelativeResize="0"/>
          <p:nvPr/>
        </p:nvPicPr>
        <p:blipFill rotWithShape="1">
          <a:blip r:embed="rId3">
            <a:alphaModFix/>
          </a:blip>
          <a:srcRect/>
          <a:stretch/>
        </p:blipFill>
        <p:spPr>
          <a:xfrm>
            <a:off x="1062037" y="2511425"/>
            <a:ext cx="1136650" cy="3429000"/>
          </a:xfrm>
          <a:prstGeom prst="rect">
            <a:avLst/>
          </a:prstGeom>
          <a:noFill/>
          <a:ln>
            <a:noFill/>
          </a:ln>
        </p:spPr>
      </p:pic>
      <p:sp>
        <p:nvSpPr>
          <p:cNvPr id="73" name="Google Shape;73;p13"/>
          <p:cNvSpPr/>
          <p:nvPr/>
        </p:nvSpPr>
        <p:spPr>
          <a:xfrm>
            <a:off x="1738312" y="3497262"/>
            <a:ext cx="3108325" cy="1457325"/>
          </a:xfrm>
          <a:prstGeom prst="wedgeEllipseCallout">
            <a:avLst>
              <a:gd name="adj1" fmla="val 2187"/>
              <a:gd name="adj2" fmla="val -5010"/>
            </a:avLst>
          </a:prstGeom>
          <a:solidFill>
            <a:srgbClr val="ACDD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While I am in the world, I am the light of the world.</a:t>
            </a:r>
            <a:endParaRPr/>
          </a:p>
        </p:txBody>
      </p:sp>
      <p:grpSp>
        <p:nvGrpSpPr>
          <p:cNvPr id="74" name="Google Shape;74;p13"/>
          <p:cNvGrpSpPr/>
          <p:nvPr/>
        </p:nvGrpSpPr>
        <p:grpSpPr>
          <a:xfrm>
            <a:off x="5466883" y="1767215"/>
            <a:ext cx="2228258" cy="2452360"/>
            <a:chOff x="5455801" y="1843995"/>
            <a:chExt cx="2228274" cy="2451912"/>
          </a:xfrm>
        </p:grpSpPr>
        <p:sp>
          <p:nvSpPr>
            <p:cNvPr id="75" name="Google Shape;75;p13"/>
            <p:cNvSpPr/>
            <p:nvPr/>
          </p:nvSpPr>
          <p:spPr>
            <a:xfrm>
              <a:off x="5467380" y="2094447"/>
              <a:ext cx="2182828" cy="22014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6" name="Google Shape;76;p13"/>
            <p:cNvPicPr preferRelativeResize="0"/>
            <p:nvPr/>
          </p:nvPicPr>
          <p:blipFill rotWithShape="1">
            <a:blip r:embed="rId4">
              <a:alphaModFix/>
            </a:blip>
            <a:srcRect l="32637" t="-1187" r="26531" b="68102"/>
            <a:stretch/>
          </p:blipFill>
          <p:spPr>
            <a:xfrm rot="310320">
              <a:off x="5553938" y="1930964"/>
              <a:ext cx="2032000" cy="2269066"/>
            </a:xfrm>
            <a:prstGeom prst="ellipse">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p:nvPr/>
        </p:nvSpPr>
        <p:spPr>
          <a:xfrm>
            <a:off x="755650" y="1516062"/>
            <a:ext cx="3811587" cy="4576762"/>
          </a:xfrm>
          <a:prstGeom prst="roundRect">
            <a:avLst>
              <a:gd name="adj" fmla="val 401"/>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2" name="Google Shape;82;p14"/>
          <p:cNvSpPr/>
          <p:nvPr/>
        </p:nvSpPr>
        <p:spPr>
          <a:xfrm>
            <a:off x="755650" y="1514475"/>
            <a:ext cx="3816350" cy="844550"/>
          </a:xfrm>
          <a:custGeom>
            <a:avLst/>
            <a:gdLst/>
            <a:ahLst/>
            <a:cxnLst/>
            <a:rect l="l" t="t" r="r" b="b"/>
            <a:pathLst>
              <a:path w="3816349" h="845432" extrusionOk="0">
                <a:moveTo>
                  <a:pt x="82917" y="0"/>
                </a:moveTo>
                <a:lnTo>
                  <a:pt x="3733434" y="0"/>
                </a:lnTo>
                <a:lnTo>
                  <a:pt x="3765701" y="6514"/>
                </a:lnTo>
                <a:cubicBezTo>
                  <a:pt x="3785544" y="14907"/>
                  <a:pt x="3801440" y="30804"/>
                  <a:pt x="3809833" y="50647"/>
                </a:cubicBezTo>
                <a:lnTo>
                  <a:pt x="3816349" y="82919"/>
                </a:lnTo>
                <a:lnTo>
                  <a:pt x="3816349" y="422716"/>
                </a:lnTo>
                <a:cubicBezTo>
                  <a:pt x="3816349" y="656176"/>
                  <a:pt x="2962030" y="845432"/>
                  <a:pt x="1908174" y="845432"/>
                </a:cubicBezTo>
                <a:cubicBezTo>
                  <a:pt x="920184" y="845432"/>
                  <a:pt x="107568" y="679093"/>
                  <a:pt x="9850" y="465936"/>
                </a:cubicBezTo>
                <a:lnTo>
                  <a:pt x="0" y="422722"/>
                </a:lnTo>
                <a:lnTo>
                  <a:pt x="0" y="82926"/>
                </a:lnTo>
                <a:cubicBezTo>
                  <a:pt x="0" y="48576"/>
                  <a:pt x="20885" y="19104"/>
                  <a:pt x="50650" y="6514"/>
                </a:cubicBezTo>
                <a:lnTo>
                  <a:pt x="82917" y="0"/>
                </a:lnTo>
                <a:close/>
              </a:path>
            </a:pathLst>
          </a:custGeom>
          <a:solidFill>
            <a:srgbClr val="21A6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3" name="Google Shape;83;p14"/>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sp>
        <p:nvSpPr>
          <p:cNvPr id="84" name="Google Shape;84;p14"/>
          <p:cNvSpPr>
            <a:spLocks noGrp="1"/>
          </p:cNvSpPr>
          <p:nvPr>
            <p:ph type="body" idx="1"/>
          </p:nvPr>
        </p:nvSpPr>
        <p:spPr>
          <a:xfrm>
            <a:off x="1216025" y="1698625"/>
            <a:ext cx="2890837" cy="534987"/>
          </a:xfrm>
          <a:prstGeom prst="roundRect">
            <a:avLst>
              <a:gd name="adj" fmla="val 16667"/>
            </a:avLst>
          </a:prstGeom>
          <a:noFill/>
          <a:ln>
            <a:noFill/>
          </a:ln>
        </p:spPr>
        <p:txBody>
          <a:bodyPr spcFirstLastPara="1" wrap="square" lIns="108000" tIns="108000" rIns="108000" bIns="108000" anchor="t"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Then Jesus said to the man,</a:t>
            </a:r>
            <a:endParaRPr/>
          </a:p>
        </p:txBody>
      </p:sp>
      <p:pic>
        <p:nvPicPr>
          <p:cNvPr id="85" name="Google Shape;85;p14"/>
          <p:cNvPicPr preferRelativeResize="0"/>
          <p:nvPr/>
        </p:nvPicPr>
        <p:blipFill rotWithShape="1">
          <a:blip r:embed="rId3">
            <a:alphaModFix/>
          </a:blip>
          <a:srcRect/>
          <a:stretch/>
        </p:blipFill>
        <p:spPr>
          <a:xfrm>
            <a:off x="1052512" y="2511425"/>
            <a:ext cx="1136650" cy="3429000"/>
          </a:xfrm>
          <a:prstGeom prst="rect">
            <a:avLst/>
          </a:prstGeom>
          <a:noFill/>
          <a:ln>
            <a:noFill/>
          </a:ln>
        </p:spPr>
      </p:pic>
      <p:grpSp>
        <p:nvGrpSpPr>
          <p:cNvPr id="86" name="Google Shape;86;p14"/>
          <p:cNvGrpSpPr/>
          <p:nvPr/>
        </p:nvGrpSpPr>
        <p:grpSpPr>
          <a:xfrm>
            <a:off x="4751387" y="1514475"/>
            <a:ext cx="3636962" cy="4575175"/>
            <a:chOff x="4751527" y="1513948"/>
            <a:chExt cx="3636823" cy="4576356"/>
          </a:xfrm>
        </p:grpSpPr>
        <p:sp>
          <p:nvSpPr>
            <p:cNvPr id="87" name="Google Shape;87;p14"/>
            <p:cNvSpPr/>
            <p:nvPr/>
          </p:nvSpPr>
          <p:spPr>
            <a:xfrm>
              <a:off x="4751527" y="1513948"/>
              <a:ext cx="3636823" cy="4576356"/>
            </a:xfrm>
            <a:prstGeom prst="roundRect">
              <a:avLst>
                <a:gd name="adj" fmla="val 401"/>
              </a:avLst>
            </a:prstGeom>
            <a:solidFill>
              <a:srgbClr val="4EBA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8" name="Google Shape;88;p14"/>
            <p:cNvSpPr/>
            <p:nvPr/>
          </p:nvSpPr>
          <p:spPr>
            <a:xfrm>
              <a:off x="4922970" y="1699734"/>
              <a:ext cx="3293936" cy="4241307"/>
            </a:xfrm>
            <a:prstGeom prst="roundRect">
              <a:avLst>
                <a:gd name="adj" fmla="val 401"/>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89" name="Google Shape;89;p14"/>
          <p:cNvPicPr preferRelativeResize="0"/>
          <p:nvPr/>
        </p:nvPicPr>
        <p:blipFill rotWithShape="1">
          <a:blip r:embed="rId4">
            <a:alphaModFix/>
          </a:blip>
          <a:srcRect/>
          <a:stretch/>
        </p:blipFill>
        <p:spPr>
          <a:xfrm>
            <a:off x="5167312" y="1936750"/>
            <a:ext cx="2805112" cy="3867150"/>
          </a:xfrm>
          <a:prstGeom prst="rect">
            <a:avLst/>
          </a:prstGeom>
          <a:noFill/>
          <a:ln>
            <a:noFill/>
          </a:ln>
        </p:spPr>
      </p:pic>
      <p:sp>
        <p:nvSpPr>
          <p:cNvPr id="90" name="Google Shape;90;p14"/>
          <p:cNvSpPr/>
          <p:nvPr/>
        </p:nvSpPr>
        <p:spPr>
          <a:xfrm>
            <a:off x="1789112" y="3497262"/>
            <a:ext cx="3036887" cy="1457325"/>
          </a:xfrm>
          <a:prstGeom prst="wedgeEllipseCallout">
            <a:avLst>
              <a:gd name="adj1" fmla="val 1579"/>
              <a:gd name="adj2" fmla="val -5512"/>
            </a:avLst>
          </a:prstGeom>
          <a:solidFill>
            <a:srgbClr val="ACDD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Now go and wash your face in the pool of Siloam.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755650" y="1514475"/>
            <a:ext cx="7632700" cy="4575175"/>
          </a:xfrm>
          <a:prstGeom prst="roundRect">
            <a:avLst>
              <a:gd name="adj" fmla="val 401"/>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5"/>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sp>
        <p:nvSpPr>
          <p:cNvPr id="97" name="Google Shape;97;p15"/>
          <p:cNvSpPr/>
          <p:nvPr/>
        </p:nvSpPr>
        <p:spPr>
          <a:xfrm>
            <a:off x="958850" y="1698625"/>
            <a:ext cx="7258050" cy="4241800"/>
          </a:xfrm>
          <a:prstGeom prst="roundRect">
            <a:avLst>
              <a:gd name="adj" fmla="val 401"/>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98" name="Google Shape;98;p15"/>
          <p:cNvPicPr preferRelativeResize="0"/>
          <p:nvPr/>
        </p:nvPicPr>
        <p:blipFill rotWithShape="1">
          <a:blip r:embed="rId3">
            <a:alphaModFix/>
          </a:blip>
          <a:srcRect l="1657" t="14543" r="2545" b="6517"/>
          <a:stretch/>
        </p:blipFill>
        <p:spPr>
          <a:xfrm>
            <a:off x="948266" y="1698968"/>
            <a:ext cx="7271385" cy="4241633"/>
          </a:xfrm>
          <a:prstGeom prst="roundRect">
            <a:avLst>
              <a:gd name="adj" fmla="val 1426"/>
            </a:avLst>
          </a:prstGeom>
          <a:noFill/>
          <a:ln>
            <a:noFill/>
          </a:ln>
        </p:spPr>
      </p:pic>
      <p:pic>
        <p:nvPicPr>
          <p:cNvPr id="99" name="Google Shape;99;p15"/>
          <p:cNvPicPr preferRelativeResize="0"/>
          <p:nvPr/>
        </p:nvPicPr>
        <p:blipFill rotWithShape="1">
          <a:blip r:embed="rId4">
            <a:alphaModFix/>
          </a:blip>
          <a:srcRect/>
          <a:stretch/>
        </p:blipFill>
        <p:spPr>
          <a:xfrm>
            <a:off x="4567237" y="3138487"/>
            <a:ext cx="1989137" cy="2740025"/>
          </a:xfrm>
          <a:prstGeom prst="rect">
            <a:avLst/>
          </a:prstGeom>
          <a:noFill/>
          <a:ln>
            <a:noFill/>
          </a:ln>
        </p:spPr>
      </p:pic>
      <p:pic>
        <p:nvPicPr>
          <p:cNvPr id="100" name="Google Shape;100;p15"/>
          <p:cNvPicPr preferRelativeResize="0"/>
          <p:nvPr/>
        </p:nvPicPr>
        <p:blipFill rotWithShape="1">
          <a:blip r:embed="rId5">
            <a:alphaModFix/>
          </a:blip>
          <a:srcRect/>
          <a:stretch/>
        </p:blipFill>
        <p:spPr>
          <a:xfrm>
            <a:off x="3070225" y="3046412"/>
            <a:ext cx="1514475" cy="2792412"/>
          </a:xfrm>
          <a:prstGeom prst="rect">
            <a:avLst/>
          </a:prstGeom>
          <a:noFill/>
          <a:ln>
            <a:noFill/>
          </a:ln>
        </p:spPr>
      </p:pic>
      <p:sp>
        <p:nvSpPr>
          <p:cNvPr id="101" name="Google Shape;101;p15"/>
          <p:cNvSpPr/>
          <p:nvPr/>
        </p:nvSpPr>
        <p:spPr>
          <a:xfrm>
            <a:off x="881062" y="1631950"/>
            <a:ext cx="2278062" cy="1365250"/>
          </a:xfrm>
          <a:prstGeom prst="roundRect">
            <a:avLst>
              <a:gd name="adj" fmla="val 2036"/>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 name="Google Shape;102;p15"/>
          <p:cNvSpPr>
            <a:spLocks noGrp="1"/>
          </p:cNvSpPr>
          <p:nvPr>
            <p:ph type="body" idx="1"/>
          </p:nvPr>
        </p:nvSpPr>
        <p:spPr>
          <a:xfrm>
            <a:off x="958850" y="1773237"/>
            <a:ext cx="2339975" cy="1082675"/>
          </a:xfrm>
          <a:prstGeom prst="roundRect">
            <a:avLst>
              <a:gd name="adj" fmla="val 16667"/>
            </a:avLst>
          </a:prstGeom>
          <a:noFill/>
          <a:ln>
            <a:noFill/>
          </a:ln>
        </p:spPr>
        <p:txBody>
          <a:bodyPr spcFirstLastPara="1" wrap="square" lIns="108000" tIns="108000" rIns="108000" bIns="108000" anchor="t" anchorCtr="0">
            <a:noAutofit/>
          </a:bodyPr>
          <a:lstStyle/>
          <a:p>
            <a:pPr marL="0" marR="0" lvl="0" indent="0" algn="l" rtl="0">
              <a:lnSpc>
                <a:spcPct val="90000"/>
              </a:lnSpc>
              <a:spcBef>
                <a:spcPts val="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The man returned, overjoyed that he could now see!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p:nvPr/>
        </p:nvSpPr>
        <p:spPr>
          <a:xfrm>
            <a:off x="755650" y="1514475"/>
            <a:ext cx="7632700" cy="4575175"/>
          </a:xfrm>
          <a:prstGeom prst="roundRect">
            <a:avLst>
              <a:gd name="adj" fmla="val 401"/>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8" name="Google Shape;108;p16"/>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sp>
        <p:nvSpPr>
          <p:cNvPr id="109" name="Google Shape;109;p16"/>
          <p:cNvSpPr/>
          <p:nvPr/>
        </p:nvSpPr>
        <p:spPr>
          <a:xfrm>
            <a:off x="958850" y="1698625"/>
            <a:ext cx="7258050" cy="4241800"/>
          </a:xfrm>
          <a:prstGeom prst="roundRect">
            <a:avLst>
              <a:gd name="adj" fmla="val 401"/>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0" name="Google Shape;110;p16"/>
          <p:cNvPicPr preferRelativeResize="0"/>
          <p:nvPr/>
        </p:nvPicPr>
        <p:blipFill rotWithShape="1">
          <a:blip r:embed="rId3">
            <a:alphaModFix/>
          </a:blip>
          <a:srcRect l="1657" t="14543" r="2545" b="6517"/>
          <a:stretch/>
        </p:blipFill>
        <p:spPr>
          <a:xfrm>
            <a:off x="948266" y="1698968"/>
            <a:ext cx="7271385" cy="4241633"/>
          </a:xfrm>
          <a:prstGeom prst="roundRect">
            <a:avLst>
              <a:gd name="adj" fmla="val 1426"/>
            </a:avLst>
          </a:prstGeom>
          <a:noFill/>
          <a:ln>
            <a:noFill/>
          </a:ln>
        </p:spPr>
      </p:pic>
      <p:sp>
        <p:nvSpPr>
          <p:cNvPr id="111" name="Google Shape;111;p16"/>
          <p:cNvSpPr txBox="1"/>
          <p:nvPr/>
        </p:nvSpPr>
        <p:spPr>
          <a:xfrm>
            <a:off x="881062" y="1631950"/>
            <a:ext cx="7335837" cy="1204912"/>
          </a:xfrm>
          <a:prstGeom prst="rect">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Google Shape;112;p16"/>
          <p:cNvSpPr>
            <a:spLocks noGrp="1"/>
          </p:cNvSpPr>
          <p:nvPr>
            <p:ph type="body" idx="1"/>
          </p:nvPr>
        </p:nvSpPr>
        <p:spPr>
          <a:xfrm>
            <a:off x="860425" y="1638300"/>
            <a:ext cx="7356475" cy="1222375"/>
          </a:xfrm>
          <a:prstGeom prst="roundRect">
            <a:avLst>
              <a:gd name="adj" fmla="val 16667"/>
            </a:avLst>
          </a:prstGeom>
          <a:noFill/>
          <a:ln>
            <a:noFill/>
          </a:ln>
        </p:spPr>
        <p:txBody>
          <a:bodyPr spcFirstLastPara="1" wrap="square" lIns="108000" tIns="108000" rIns="108000" bIns="108000" anchor="t" anchorCtr="0">
            <a:noAutofit/>
          </a:bodyPr>
          <a:lstStyle/>
          <a:p>
            <a:pPr marL="0" marR="0" lvl="0" indent="0" algn="l" rtl="0">
              <a:lnSpc>
                <a:spcPct val="90000"/>
              </a:lnSpc>
              <a:spcBef>
                <a:spcPts val="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The man’s neighbours had seen him begging, and said, “Are you the same man who was begging?”</a:t>
            </a:r>
            <a:endParaRPr/>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Others said, “No! That’s not him. He was blind!”</a:t>
            </a:r>
            <a:endParaRPr/>
          </a:p>
        </p:txBody>
      </p:sp>
      <p:grpSp>
        <p:nvGrpSpPr>
          <p:cNvPr id="113" name="Google Shape;113;p16"/>
          <p:cNvGrpSpPr/>
          <p:nvPr/>
        </p:nvGrpSpPr>
        <p:grpSpPr>
          <a:xfrm>
            <a:off x="785812" y="5584825"/>
            <a:ext cx="7602537" cy="501650"/>
            <a:chOff x="819565" y="5584824"/>
            <a:chExt cx="7602652" cy="500867"/>
          </a:xfrm>
        </p:grpSpPr>
        <p:sp>
          <p:nvSpPr>
            <p:cNvPr id="114" name="Google Shape;114;p16"/>
            <p:cNvSpPr/>
            <p:nvPr/>
          </p:nvSpPr>
          <p:spPr>
            <a:xfrm>
              <a:off x="819565" y="5589580"/>
              <a:ext cx="7262922" cy="496111"/>
            </a:xfrm>
            <a:prstGeom prst="roundRect">
              <a:avLst>
                <a:gd name="adj" fmla="val 16667"/>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5" name="Google Shape;115;p16"/>
            <p:cNvSpPr/>
            <p:nvPr/>
          </p:nvSpPr>
          <p:spPr>
            <a:xfrm>
              <a:off x="921167" y="5584824"/>
              <a:ext cx="7501050" cy="496112"/>
            </a:xfrm>
            <a:prstGeom prst="roundRect">
              <a:avLst>
                <a:gd name="adj" fmla="val 16667"/>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But the man said, “It is me! I was blind but now I can see!”</a:t>
              </a:r>
              <a:endParaRPr/>
            </a:p>
          </p:txBody>
        </p:sp>
      </p:grpSp>
      <p:pic>
        <p:nvPicPr>
          <p:cNvPr id="116" name="Google Shape;116;p16"/>
          <p:cNvPicPr preferRelativeResize="0"/>
          <p:nvPr/>
        </p:nvPicPr>
        <p:blipFill rotWithShape="1">
          <a:blip r:embed="rId4">
            <a:alphaModFix/>
          </a:blip>
          <a:srcRect/>
          <a:stretch/>
        </p:blipFill>
        <p:spPr>
          <a:xfrm>
            <a:off x="3092450" y="3184525"/>
            <a:ext cx="3484562" cy="2493962"/>
          </a:xfrm>
          <a:prstGeom prst="rect">
            <a:avLst/>
          </a:prstGeom>
          <a:noFill/>
          <a:ln>
            <a:noFill/>
          </a:ln>
        </p:spPr>
      </p:pic>
      <p:pic>
        <p:nvPicPr>
          <p:cNvPr id="117" name="Google Shape;117;p16"/>
          <p:cNvPicPr preferRelativeResize="0"/>
          <p:nvPr/>
        </p:nvPicPr>
        <p:blipFill rotWithShape="1">
          <a:blip r:embed="rId5">
            <a:alphaModFix/>
          </a:blip>
          <a:srcRect/>
          <a:stretch/>
        </p:blipFill>
        <p:spPr>
          <a:xfrm>
            <a:off x="1689100" y="3570287"/>
            <a:ext cx="1311275" cy="180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p:nvPr/>
        </p:nvSpPr>
        <p:spPr>
          <a:xfrm>
            <a:off x="755650" y="1514475"/>
            <a:ext cx="7632700" cy="4575175"/>
          </a:xfrm>
          <a:prstGeom prst="roundRect">
            <a:avLst>
              <a:gd name="adj" fmla="val 401"/>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Google Shape;123;p17"/>
          <p:cNvSpPr>
            <a:spLocks noGrp="1"/>
          </p:cNvSpPr>
          <p:nvPr>
            <p:ph type="title"/>
          </p:nvPr>
        </p:nvSpPr>
        <p:spPr>
          <a:xfrm>
            <a:off x="457200" y="479425"/>
            <a:ext cx="8220075" cy="993775"/>
          </a:xfrm>
          <a:prstGeom prst="roundRect">
            <a:avLst>
              <a:gd name="adj" fmla="val 16667"/>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US" sz="3600" b="1" i="0" u="none">
                <a:solidFill>
                  <a:srgbClr val="1C1C1C"/>
                </a:solidFill>
                <a:latin typeface="Arial"/>
                <a:ea typeface="Arial"/>
                <a:cs typeface="Arial"/>
                <a:sym typeface="Arial"/>
              </a:rPr>
              <a:t>Jesus Heals a Blind Man</a:t>
            </a:r>
            <a:endParaRPr/>
          </a:p>
        </p:txBody>
      </p:sp>
      <p:sp>
        <p:nvSpPr>
          <p:cNvPr id="124" name="Google Shape;124;p17"/>
          <p:cNvSpPr/>
          <p:nvPr/>
        </p:nvSpPr>
        <p:spPr>
          <a:xfrm>
            <a:off x="958850" y="1698625"/>
            <a:ext cx="7258050" cy="4241800"/>
          </a:xfrm>
          <a:prstGeom prst="roundRect">
            <a:avLst>
              <a:gd name="adj" fmla="val 401"/>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5" name="Google Shape;125;p17"/>
          <p:cNvPicPr preferRelativeResize="0"/>
          <p:nvPr/>
        </p:nvPicPr>
        <p:blipFill rotWithShape="1">
          <a:blip r:embed="rId3">
            <a:alphaModFix/>
          </a:blip>
          <a:srcRect l="1657" t="14543" r="2545" b="6517"/>
          <a:stretch/>
        </p:blipFill>
        <p:spPr>
          <a:xfrm>
            <a:off x="948266" y="1698968"/>
            <a:ext cx="7271385" cy="4241633"/>
          </a:xfrm>
          <a:prstGeom prst="roundRect">
            <a:avLst>
              <a:gd name="adj" fmla="val 1426"/>
            </a:avLst>
          </a:prstGeom>
          <a:noFill/>
          <a:ln>
            <a:noFill/>
          </a:ln>
        </p:spPr>
      </p:pic>
      <p:sp>
        <p:nvSpPr>
          <p:cNvPr id="126" name="Google Shape;126;p17"/>
          <p:cNvSpPr txBox="1"/>
          <p:nvPr/>
        </p:nvSpPr>
        <p:spPr>
          <a:xfrm>
            <a:off x="881062" y="1631950"/>
            <a:ext cx="7335837" cy="1411287"/>
          </a:xfrm>
          <a:prstGeom prst="rect">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7" name="Google Shape;127;p17"/>
          <p:cNvSpPr>
            <a:spLocks noGrp="1"/>
          </p:cNvSpPr>
          <p:nvPr>
            <p:ph type="body" idx="1"/>
          </p:nvPr>
        </p:nvSpPr>
        <p:spPr>
          <a:xfrm>
            <a:off x="849312" y="1638300"/>
            <a:ext cx="7278687" cy="1668462"/>
          </a:xfrm>
          <a:prstGeom prst="roundRect">
            <a:avLst>
              <a:gd name="adj" fmla="val 16667"/>
            </a:avLst>
          </a:prstGeom>
          <a:noFill/>
          <a:ln>
            <a:noFill/>
          </a:ln>
        </p:spPr>
        <p:txBody>
          <a:bodyPr spcFirstLastPara="1" wrap="square" lIns="108000" tIns="108000" rIns="108000" bIns="108000" anchor="t" anchorCtr="0">
            <a:noAutofit/>
          </a:bodyPr>
          <a:lstStyle/>
          <a:p>
            <a:pPr marL="0" marR="0" lvl="0" indent="0" algn="l" rtl="0">
              <a:lnSpc>
                <a:spcPct val="90000"/>
              </a:lnSpc>
              <a:spcBef>
                <a:spcPts val="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The man explained, “The man called Jesus came along. He made some mud and rubbed it on my eyes. Then he told me to wash in the pool of Siloam. When I did, I could see!”</a:t>
            </a:r>
            <a:endParaRPr/>
          </a:p>
          <a:p>
            <a:pPr marL="0" marR="0" lvl="0" indent="0" algn="l" rtl="0">
              <a:lnSpc>
                <a:spcPct val="90000"/>
              </a:lnSpc>
              <a:spcBef>
                <a:spcPts val="1000"/>
              </a:spcBef>
              <a:spcAft>
                <a:spcPts val="0"/>
              </a:spcAft>
              <a:buClr>
                <a:srgbClr val="1C1C1C"/>
              </a:buClr>
              <a:buSzPts val="1800"/>
              <a:buFont typeface="Arial"/>
              <a:buNone/>
            </a:pPr>
            <a:r>
              <a:rPr lang="en-US" sz="1800" b="0" i="0" u="none" strike="noStrike" cap="none">
                <a:solidFill>
                  <a:srgbClr val="1C1C1C"/>
                </a:solidFill>
                <a:latin typeface="Arial"/>
                <a:ea typeface="Arial"/>
                <a:cs typeface="Arial"/>
                <a:sym typeface="Arial"/>
              </a:rPr>
              <a:t>The people said, “But where is Jesus now?”</a:t>
            </a:r>
            <a:endParaRPr/>
          </a:p>
        </p:txBody>
      </p:sp>
      <p:grpSp>
        <p:nvGrpSpPr>
          <p:cNvPr id="128" name="Google Shape;128;p17"/>
          <p:cNvGrpSpPr/>
          <p:nvPr/>
        </p:nvGrpSpPr>
        <p:grpSpPr>
          <a:xfrm>
            <a:off x="796925" y="5584825"/>
            <a:ext cx="7591425" cy="501650"/>
            <a:chOff x="819565" y="5584824"/>
            <a:chExt cx="7331011" cy="500867"/>
          </a:xfrm>
        </p:grpSpPr>
        <p:sp>
          <p:nvSpPr>
            <p:cNvPr id="129" name="Google Shape;129;p17"/>
            <p:cNvSpPr/>
            <p:nvPr/>
          </p:nvSpPr>
          <p:spPr>
            <a:xfrm>
              <a:off x="819565" y="5589580"/>
              <a:ext cx="7263557" cy="496111"/>
            </a:xfrm>
            <a:prstGeom prst="roundRect">
              <a:avLst>
                <a:gd name="adj" fmla="val 16667"/>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Google Shape;130;p17"/>
            <p:cNvSpPr/>
            <p:nvPr/>
          </p:nvSpPr>
          <p:spPr>
            <a:xfrm>
              <a:off x="887019" y="5584824"/>
              <a:ext cx="7263557" cy="496112"/>
            </a:xfrm>
            <a:prstGeom prst="roundRect">
              <a:avLst>
                <a:gd name="adj" fmla="val 16667"/>
              </a:avLst>
            </a:prstGeom>
            <a:solidFill>
              <a:srgbClr val="FAD2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The man replied, “I don’t know.” </a:t>
              </a:r>
              <a:endParaRPr/>
            </a:p>
          </p:txBody>
        </p:sp>
      </p:grpSp>
      <p:pic>
        <p:nvPicPr>
          <p:cNvPr id="131" name="Google Shape;131;p17"/>
          <p:cNvPicPr preferRelativeResize="0"/>
          <p:nvPr/>
        </p:nvPicPr>
        <p:blipFill rotWithShape="1">
          <a:blip r:embed="rId4">
            <a:alphaModFix/>
          </a:blip>
          <a:srcRect/>
          <a:stretch/>
        </p:blipFill>
        <p:spPr>
          <a:xfrm>
            <a:off x="3092450" y="3184525"/>
            <a:ext cx="3484562" cy="2493962"/>
          </a:xfrm>
          <a:prstGeom prst="rect">
            <a:avLst/>
          </a:prstGeom>
          <a:noFill/>
          <a:ln>
            <a:noFill/>
          </a:ln>
        </p:spPr>
      </p:pic>
      <p:pic>
        <p:nvPicPr>
          <p:cNvPr id="132" name="Google Shape;132;p17"/>
          <p:cNvPicPr preferRelativeResize="0"/>
          <p:nvPr/>
        </p:nvPicPr>
        <p:blipFill rotWithShape="1">
          <a:blip r:embed="rId5">
            <a:alphaModFix/>
          </a:blip>
          <a:srcRect/>
          <a:stretch/>
        </p:blipFill>
        <p:spPr>
          <a:xfrm>
            <a:off x="1689100" y="3570287"/>
            <a:ext cx="1311275" cy="180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Words>
  <Application>Microsoft Office PowerPoint</Application>
  <PresentationFormat>On-screen Show (4:3)</PresentationFormat>
  <Paragraphs>24</Paragraphs>
  <Slides>9</Slides>
  <Notes>9</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9</vt:i4>
      </vt:variant>
    </vt:vector>
  </HeadingPairs>
  <TitlesOfParts>
    <vt:vector size="16" baseType="lpstr">
      <vt:lpstr>Arial</vt:lpstr>
      <vt:lpstr>Calibri</vt:lpstr>
      <vt:lpstr>1_Office Theme</vt:lpstr>
      <vt:lpstr>2_Office Theme</vt:lpstr>
      <vt:lpstr>4_Office Theme</vt:lpstr>
      <vt:lpstr>Office Theme</vt:lpstr>
      <vt:lpstr>3_Office Theme</vt:lpstr>
      <vt:lpstr>PowerPoint Presentation</vt:lpstr>
      <vt:lpstr>Jesus Heals a Blind Man</vt:lpstr>
      <vt:lpstr>Jesus Heals a Blind Man</vt:lpstr>
      <vt:lpstr>Jesus Heals a Blind Man</vt:lpstr>
      <vt:lpstr>Jesus Heals a Blind Man</vt:lpstr>
      <vt:lpstr>Jesus Heals a Blind Man</vt:lpstr>
      <vt:lpstr>Jesus Heals a Blind Man</vt:lpstr>
      <vt:lpstr>Jesus Heals a Blind Man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Smith</dc:creator>
  <cp:lastModifiedBy>Michelle Smith</cp:lastModifiedBy>
  <cp:revision>1</cp:revision>
  <dcterms:modified xsi:type="dcterms:W3CDTF">2021-01-18T13:55:05Z</dcterms:modified>
</cp:coreProperties>
</file>