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6"/>
  </p:notesMasterIdLst>
  <p:sldIdLst>
    <p:sldId id="256" r:id="rId2"/>
    <p:sldId id="257" r:id="rId3"/>
    <p:sldId id="258" r:id="rId4"/>
    <p:sldId id="259" r:id="rId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dk2"/>
                </a:solidFill>
              </a:defRPr>
            </a:lvl1pPr>
            <a:lvl2pPr lvl="1" algn="r">
              <a:spcBef>
                <a:spcPts val="0"/>
              </a:spcBef>
              <a:buNone/>
              <a:defRPr sz="1000">
                <a:solidFill>
                  <a:schemeClr val="dk2"/>
                </a:solidFill>
              </a:defRPr>
            </a:lvl2pPr>
            <a:lvl3pPr lvl="2" algn="r">
              <a:spcBef>
                <a:spcPts val="0"/>
              </a:spcBef>
              <a:buNone/>
              <a:defRPr sz="1000">
                <a:solidFill>
                  <a:schemeClr val="dk2"/>
                </a:solidFill>
              </a:defRPr>
            </a:lvl3pPr>
            <a:lvl4pPr lvl="3" algn="r">
              <a:spcBef>
                <a:spcPts val="0"/>
              </a:spcBef>
              <a:buNone/>
              <a:defRPr sz="1000">
                <a:solidFill>
                  <a:schemeClr val="dk2"/>
                </a:solidFill>
              </a:defRPr>
            </a:lvl4pPr>
            <a:lvl5pPr lvl="4" algn="r">
              <a:spcBef>
                <a:spcPts val="0"/>
              </a:spcBef>
              <a:buNone/>
              <a:defRPr sz="1000">
                <a:solidFill>
                  <a:schemeClr val="dk2"/>
                </a:solidFill>
              </a:defRPr>
            </a:lvl5pPr>
            <a:lvl6pPr lvl="5" algn="r">
              <a:spcBef>
                <a:spcPts val="0"/>
              </a:spcBef>
              <a:buNone/>
              <a:defRPr sz="1000">
                <a:solidFill>
                  <a:schemeClr val="dk2"/>
                </a:solidFill>
              </a:defRPr>
            </a:lvl6pPr>
            <a:lvl7pPr lvl="6" algn="r">
              <a:spcBef>
                <a:spcPts val="0"/>
              </a:spcBef>
              <a:buNone/>
              <a:defRPr sz="1000">
                <a:solidFill>
                  <a:schemeClr val="dk2"/>
                </a:solidFill>
              </a:defRPr>
            </a:lvl7pPr>
            <a:lvl8pPr lvl="7" algn="r">
              <a:spcBef>
                <a:spcPts val="0"/>
              </a:spcBef>
              <a:buNone/>
              <a:defRPr sz="1000">
                <a:solidFill>
                  <a:schemeClr val="dk2"/>
                </a:solidFill>
              </a:defRPr>
            </a:lvl8pPr>
            <a:lvl9pPr lvl="8" algn="r">
              <a:spcBef>
                <a:spcPts val="0"/>
              </a:spcBef>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2496100" y="125125"/>
            <a:ext cx="5017500" cy="10161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u="sng"/>
              <a:t>Canyon animals</a:t>
            </a:r>
            <a:endParaRPr u="sng"/>
          </a:p>
        </p:txBody>
      </p:sp>
      <p:sp>
        <p:nvSpPr>
          <p:cNvPr id="55" name="Shape 55"/>
          <p:cNvSpPr txBox="1">
            <a:spLocks noGrp="1"/>
          </p:cNvSpPr>
          <p:nvPr>
            <p:ph type="subTitle" idx="1"/>
          </p:nvPr>
        </p:nvSpPr>
        <p:spPr>
          <a:xfrm>
            <a:off x="311700" y="1417600"/>
            <a:ext cx="8520600" cy="3274200"/>
          </a:xfrm>
          <a:prstGeom prst="rect">
            <a:avLst/>
          </a:prstGeom>
          <a:solidFill>
            <a:srgbClr val="E69138"/>
          </a:solidFill>
        </p:spPr>
        <p:txBody>
          <a:bodyPr spcFirstLastPara="1" wrap="square" lIns="91425" tIns="91425" rIns="91425" bIns="91425" anchor="t" anchorCtr="0">
            <a:noAutofit/>
          </a:bodyPr>
          <a:lstStyle/>
          <a:p>
            <a:pPr marL="0" lvl="0" indent="0">
              <a:spcBef>
                <a:spcPts val="0"/>
              </a:spcBef>
              <a:spcAft>
                <a:spcPts val="0"/>
              </a:spcAft>
              <a:buNone/>
            </a:pPr>
            <a:r>
              <a:rPr lang="en" b="1" u="sng"/>
              <a:t>Desert gopher tortoise</a:t>
            </a:r>
            <a:endParaRPr b="1" u="sng"/>
          </a:p>
          <a:p>
            <a:pPr marL="0" lvl="0" indent="0" algn="l">
              <a:spcBef>
                <a:spcPts val="0"/>
              </a:spcBef>
              <a:spcAft>
                <a:spcPts val="0"/>
              </a:spcAft>
              <a:buNone/>
            </a:pPr>
            <a:r>
              <a:rPr lang="en" u="sng"/>
              <a:t>The gopher tortoise digs burrows that provide shelter for at least 360 other speices that live in the canyon.Gopher tortoises are herbivors their diet contains over 300 species of plants.The gopher tortoise is representative to gopherus which contains the only tortoises native to America.</a:t>
            </a:r>
            <a:endParaRPr/>
          </a:p>
        </p:txBody>
      </p:sp>
      <p:pic>
        <p:nvPicPr>
          <p:cNvPr id="56" name="Shape 56" descr="Image result for desert gopher tortoise"/>
          <p:cNvPicPr preferRelativeResize="0"/>
          <p:nvPr/>
        </p:nvPicPr>
        <p:blipFill>
          <a:blip r:embed="rId3">
            <a:alphaModFix/>
          </a:blip>
          <a:stretch>
            <a:fillRect/>
          </a:stretch>
        </p:blipFill>
        <p:spPr>
          <a:xfrm>
            <a:off x="88250" y="0"/>
            <a:ext cx="2307000" cy="16383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214325" y="264750"/>
            <a:ext cx="5921700" cy="819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4800" b="1"/>
              <a:t> </a:t>
            </a:r>
            <a:r>
              <a:rPr lang="en" sz="4800" u="sng"/>
              <a:t>Canyon animals</a:t>
            </a:r>
            <a:endParaRPr sz="4800" u="sng"/>
          </a:p>
        </p:txBody>
      </p:sp>
      <p:sp>
        <p:nvSpPr>
          <p:cNvPr id="62" name="Shape 62"/>
          <p:cNvSpPr txBox="1">
            <a:spLocks noGrp="1"/>
          </p:cNvSpPr>
          <p:nvPr>
            <p:ph type="body" idx="1"/>
          </p:nvPr>
        </p:nvSpPr>
        <p:spPr>
          <a:xfrm>
            <a:off x="311700" y="1152475"/>
            <a:ext cx="8520600" cy="3839700"/>
          </a:xfrm>
          <a:prstGeom prst="rect">
            <a:avLst/>
          </a:prstGeom>
          <a:solidFill>
            <a:srgbClr val="FF9900"/>
          </a:solidFill>
        </p:spPr>
        <p:txBody>
          <a:bodyPr spcFirstLastPara="1" wrap="square" lIns="91425" tIns="91425" rIns="91425" bIns="91425" anchor="t" anchorCtr="0">
            <a:noAutofit/>
          </a:bodyPr>
          <a:lstStyle/>
          <a:p>
            <a:pPr marL="0" lvl="0" indent="0">
              <a:spcBef>
                <a:spcPts val="0"/>
              </a:spcBef>
              <a:spcAft>
                <a:spcPts val="0"/>
              </a:spcAft>
              <a:buNone/>
            </a:pPr>
            <a:r>
              <a:rPr lang="en" sz="2400"/>
              <a:t>                                       </a:t>
            </a:r>
            <a:r>
              <a:rPr lang="en" sz="2400" b="1"/>
              <a:t> </a:t>
            </a:r>
            <a:r>
              <a:rPr lang="en" sz="3000" b="1" u="sng"/>
              <a:t>Bald Eagle</a:t>
            </a:r>
            <a:endParaRPr sz="3000" b="1" u="sng"/>
          </a:p>
          <a:p>
            <a:pPr marL="0" lvl="0" indent="0">
              <a:spcBef>
                <a:spcPts val="1600"/>
              </a:spcBef>
              <a:spcAft>
                <a:spcPts val="0"/>
              </a:spcAft>
              <a:buNone/>
            </a:pPr>
            <a:r>
              <a:rPr lang="en" sz="3000" u="sng"/>
              <a:t>The Bald  Eagle is both a national bird and national animal of the united states of America. 66% of the year Bald Eagle eat different type of fish. They eat 14% of smaller mammals.The Bald Eagle are not actually bald; the name comes from an older word meaning, white headed.</a:t>
            </a:r>
            <a:endParaRPr sz="3000" u="sng"/>
          </a:p>
          <a:p>
            <a:pPr marL="0" lvl="0" indent="0">
              <a:spcBef>
                <a:spcPts val="1600"/>
              </a:spcBef>
              <a:spcAft>
                <a:spcPts val="0"/>
              </a:spcAft>
              <a:buNone/>
            </a:pPr>
            <a:endParaRPr sz="2400"/>
          </a:p>
          <a:p>
            <a:pPr marL="0" lvl="0" indent="0">
              <a:spcBef>
                <a:spcPts val="1600"/>
              </a:spcBef>
              <a:spcAft>
                <a:spcPts val="1600"/>
              </a:spcAft>
              <a:buNone/>
            </a:pPr>
            <a:endParaRPr sz="2400" u="sng"/>
          </a:p>
        </p:txBody>
      </p:sp>
      <p:pic>
        <p:nvPicPr>
          <p:cNvPr id="63" name="Shape 63" descr="Image result for bald eagle"/>
          <p:cNvPicPr preferRelativeResize="0"/>
          <p:nvPr/>
        </p:nvPicPr>
        <p:blipFill>
          <a:blip r:embed="rId3">
            <a:alphaModFix/>
          </a:blip>
          <a:stretch>
            <a:fillRect/>
          </a:stretch>
        </p:blipFill>
        <p:spPr>
          <a:xfrm>
            <a:off x="6542850" y="0"/>
            <a:ext cx="2457450" cy="18383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3437400" y="75625"/>
            <a:ext cx="5067900" cy="84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4800" u="sng"/>
              <a:t>Canyon animals</a:t>
            </a:r>
            <a:endParaRPr sz="4800" u="sng"/>
          </a:p>
        </p:txBody>
      </p:sp>
      <p:sp>
        <p:nvSpPr>
          <p:cNvPr id="69" name="Shape 69"/>
          <p:cNvSpPr txBox="1">
            <a:spLocks noGrp="1"/>
          </p:cNvSpPr>
          <p:nvPr>
            <p:ph type="body" idx="1"/>
          </p:nvPr>
        </p:nvSpPr>
        <p:spPr>
          <a:xfrm>
            <a:off x="311700" y="1152475"/>
            <a:ext cx="8520600" cy="3416400"/>
          </a:xfrm>
          <a:prstGeom prst="rect">
            <a:avLst/>
          </a:prstGeom>
          <a:solidFill>
            <a:srgbClr val="F6B26B"/>
          </a:solidFill>
        </p:spPr>
        <p:txBody>
          <a:bodyPr spcFirstLastPara="1" wrap="square" lIns="91425" tIns="91425" rIns="91425" bIns="91425" anchor="t" anchorCtr="0">
            <a:noAutofit/>
          </a:bodyPr>
          <a:lstStyle/>
          <a:p>
            <a:pPr marL="0" lvl="0" indent="0">
              <a:spcBef>
                <a:spcPts val="0"/>
              </a:spcBef>
              <a:spcAft>
                <a:spcPts val="0"/>
              </a:spcAft>
              <a:buNone/>
            </a:pPr>
            <a:r>
              <a:rPr lang="en" sz="3000"/>
              <a:t>                           </a:t>
            </a:r>
            <a:r>
              <a:rPr lang="en" sz="3000" b="1"/>
              <a:t>   </a:t>
            </a:r>
            <a:r>
              <a:rPr lang="en" sz="3000" b="1" u="sng"/>
              <a:t>Grey Fox</a:t>
            </a:r>
            <a:endParaRPr sz="3000" b="1" u="sng"/>
          </a:p>
          <a:p>
            <a:pPr marL="0" lvl="0" indent="0">
              <a:spcBef>
                <a:spcPts val="1600"/>
              </a:spcBef>
              <a:spcAft>
                <a:spcPts val="0"/>
              </a:spcAft>
              <a:buNone/>
            </a:pPr>
            <a:r>
              <a:rPr lang="en" sz="2400" u="sng"/>
              <a:t>A Grey Fox is a conivorous mammal of the family conidae . They are wide spreaded thoughout Northen and Central America. The Pacific states still have the Grey Fox as a dominate.The Grey Fox is also known as a tree fox and is a nocturnal mammal what makes them unique from the dog family is that this fox is the only type to climb trees.</a:t>
            </a:r>
            <a:endParaRPr sz="2400" u="sng"/>
          </a:p>
          <a:p>
            <a:pPr marL="0" lvl="0" indent="0">
              <a:spcBef>
                <a:spcPts val="1600"/>
              </a:spcBef>
              <a:spcAft>
                <a:spcPts val="1600"/>
              </a:spcAft>
              <a:buNone/>
            </a:pPr>
            <a:endParaRPr sz="3000" u="sng"/>
          </a:p>
        </p:txBody>
      </p:sp>
      <p:pic>
        <p:nvPicPr>
          <p:cNvPr id="70" name="Shape 70" descr="Image result for grey fox"/>
          <p:cNvPicPr preferRelativeResize="0"/>
          <p:nvPr/>
        </p:nvPicPr>
        <p:blipFill>
          <a:blip r:embed="rId3">
            <a:alphaModFix/>
          </a:blip>
          <a:stretch>
            <a:fillRect/>
          </a:stretch>
        </p:blipFill>
        <p:spPr>
          <a:xfrm>
            <a:off x="0" y="0"/>
            <a:ext cx="2533650" cy="16859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605125" y="239500"/>
            <a:ext cx="5584800" cy="740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4800" u="sng"/>
              <a:t>Canyon animals</a:t>
            </a:r>
            <a:endParaRPr sz="4800" b="1" u="sng"/>
          </a:p>
        </p:txBody>
      </p:sp>
      <p:sp>
        <p:nvSpPr>
          <p:cNvPr id="76" name="Shape 76"/>
          <p:cNvSpPr txBox="1">
            <a:spLocks noGrp="1"/>
          </p:cNvSpPr>
          <p:nvPr>
            <p:ph type="body" idx="1"/>
          </p:nvPr>
        </p:nvSpPr>
        <p:spPr>
          <a:xfrm>
            <a:off x="311700" y="1139875"/>
            <a:ext cx="8520600" cy="3915300"/>
          </a:xfrm>
          <a:prstGeom prst="rect">
            <a:avLst/>
          </a:prstGeom>
          <a:solidFill>
            <a:schemeClr val="accent4"/>
          </a:solidFill>
        </p:spPr>
        <p:txBody>
          <a:bodyPr spcFirstLastPara="1" wrap="square" lIns="91425" tIns="91425" rIns="91425" bIns="91425" anchor="t" anchorCtr="0">
            <a:noAutofit/>
          </a:bodyPr>
          <a:lstStyle/>
          <a:p>
            <a:pPr marL="0" lvl="0" indent="0">
              <a:spcBef>
                <a:spcPts val="0"/>
              </a:spcBef>
              <a:spcAft>
                <a:spcPts val="0"/>
              </a:spcAft>
              <a:buNone/>
            </a:pPr>
            <a:r>
              <a:rPr lang="en"/>
              <a:t>                                              </a:t>
            </a:r>
            <a:r>
              <a:rPr lang="en" sz="3000" b="1"/>
              <a:t>  </a:t>
            </a:r>
            <a:r>
              <a:rPr lang="en" sz="3000" b="1" u="sng"/>
              <a:t>Weasle</a:t>
            </a:r>
            <a:endParaRPr sz="3000" b="1" u="sng"/>
          </a:p>
          <a:p>
            <a:pPr marL="0" lvl="0" indent="0">
              <a:spcBef>
                <a:spcPts val="1600"/>
              </a:spcBef>
              <a:spcAft>
                <a:spcPts val="1600"/>
              </a:spcAft>
              <a:buNone/>
            </a:pPr>
            <a:r>
              <a:rPr lang="en" sz="2400" u="sng"/>
              <a:t>A Weasel is a mammal from the genus mustela of the family Mustelidae. They include polecats,minks ,stoats, ferrets and least weasels. These are highly active preditors and they are all very small and skinny .There lenth would be from 173 to 217mm and all the females are smaller than the males and usally have red or brown upper coats and white bellies .There food to eat is big rodents such as mice and rats.</a:t>
            </a:r>
            <a:endParaRPr sz="2400" u="sng"/>
          </a:p>
        </p:txBody>
      </p:sp>
      <p:pic>
        <p:nvPicPr>
          <p:cNvPr id="77" name="Shape 77" descr="Image result for weasel"/>
          <p:cNvPicPr preferRelativeResize="0"/>
          <p:nvPr/>
        </p:nvPicPr>
        <p:blipFill>
          <a:blip r:embed="rId3">
            <a:alphaModFix/>
          </a:blip>
          <a:stretch>
            <a:fillRect/>
          </a:stretch>
        </p:blipFill>
        <p:spPr>
          <a:xfrm>
            <a:off x="6419850" y="0"/>
            <a:ext cx="2724150" cy="167640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270</Words>
  <Application>Microsoft Office PowerPoint</Application>
  <PresentationFormat>On-screen Show (16:9)</PresentationFormat>
  <Paragraphs>12</Paragraphs>
  <Slides>4</Slides>
  <Notes>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vt:i4>
      </vt:variant>
    </vt:vector>
  </HeadingPairs>
  <TitlesOfParts>
    <vt:vector size="6" baseType="lpstr">
      <vt:lpstr>Arial</vt:lpstr>
      <vt:lpstr>Simple Light</vt:lpstr>
      <vt:lpstr>Canyon animals</vt:lpstr>
      <vt:lpstr> Canyon animals</vt:lpstr>
      <vt:lpstr>Canyon animals</vt:lpstr>
      <vt:lpstr>Canyon animals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Canyon animals</dc:title>
  <dc:creator>Craig Warburton</dc:creator>
  <cp:lastModifiedBy>Craig Warburton</cp:lastModifiedBy>
  <cp:revision>1</cp:revision>
  <dcterms:modified xsi:type="dcterms:W3CDTF">2021-06-30T16:18:28Z</dcterms:modified>
</cp:coreProperties>
</file>