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2" r:id="rId4"/>
    <p:sldId id="271" r:id="rId5"/>
    <p:sldId id="275" r:id="rId6"/>
    <p:sldId id="274" r:id="rId7"/>
    <p:sldId id="277" r:id="rId8"/>
    <p:sldId id="276" r:id="rId9"/>
    <p:sldId id="279" r:id="rId10"/>
    <p:sldId id="278" r:id="rId11"/>
    <p:sldId id="28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55325" y="374523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accent6"/>
                </a:solidFill>
              </a:rPr>
              <a:t>Warm Up Challenge</a:t>
            </a:r>
            <a:endParaRPr lang="en-GB" sz="2400" b="1" u="sng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following questions: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61256" y="201744"/>
            <a:ext cx="339634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33" t="25446" r="24365" b="18125"/>
          <a:stretch/>
        </p:blipFill>
        <p:spPr>
          <a:xfrm>
            <a:off x="2116183" y="1227909"/>
            <a:ext cx="8613922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35" t="19196" r="28984" b="32411"/>
          <a:stretch/>
        </p:blipFill>
        <p:spPr>
          <a:xfrm>
            <a:off x="1946366" y="875211"/>
            <a:ext cx="8621486" cy="51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8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35" t="18482" r="26071" b="17767"/>
          <a:stretch/>
        </p:blipFill>
        <p:spPr>
          <a:xfrm>
            <a:off x="1933304" y="513022"/>
            <a:ext cx="8307977" cy="60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6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7" y="177795"/>
            <a:ext cx="6814791" cy="85417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205" y="241100"/>
            <a:ext cx="654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Tickle that brain of yours a little further with the following mastery question...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34" t="25089" r="27578" b="24375"/>
          <a:stretch/>
        </p:blipFill>
        <p:spPr>
          <a:xfrm>
            <a:off x="2090058" y="1375620"/>
            <a:ext cx="7968342" cy="47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38" t="16518" r="26172" b="21339"/>
          <a:stretch/>
        </p:blipFill>
        <p:spPr>
          <a:xfrm>
            <a:off x="1894113" y="460060"/>
            <a:ext cx="8464733" cy="61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537" t="18839" r="25871" b="30268"/>
          <a:stretch/>
        </p:blipFill>
        <p:spPr>
          <a:xfrm>
            <a:off x="1561515" y="836022"/>
            <a:ext cx="9339439" cy="54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1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738" t="17232" r="25268" b="19018"/>
          <a:stretch/>
        </p:blipFill>
        <p:spPr>
          <a:xfrm>
            <a:off x="1737359" y="493551"/>
            <a:ext cx="8699863" cy="63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7" t="16697" r="25971" b="33661"/>
          <a:stretch/>
        </p:blipFill>
        <p:spPr>
          <a:xfrm>
            <a:off x="1358536" y="757645"/>
            <a:ext cx="9731829" cy="56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4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37" t="20446" r="24968" b="17054"/>
          <a:stretch/>
        </p:blipFill>
        <p:spPr>
          <a:xfrm>
            <a:off x="1907178" y="513021"/>
            <a:ext cx="8698156" cy="61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1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38" t="18125" r="26265" b="29554"/>
          <a:stretch/>
        </p:blipFill>
        <p:spPr>
          <a:xfrm>
            <a:off x="1645920" y="757646"/>
            <a:ext cx="9232751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2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36" t="18481" r="25169" b="19197"/>
          <a:stretch/>
        </p:blipFill>
        <p:spPr>
          <a:xfrm>
            <a:off x="1946365" y="513022"/>
            <a:ext cx="8686802" cy="61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37" t="20982" r="26875" b="18125"/>
          <a:stretch/>
        </p:blipFill>
        <p:spPr>
          <a:xfrm>
            <a:off x="2246811" y="705393"/>
            <a:ext cx="8190412" cy="58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87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17</cp:revision>
  <dcterms:created xsi:type="dcterms:W3CDTF">2020-04-25T18:59:59Z</dcterms:created>
  <dcterms:modified xsi:type="dcterms:W3CDTF">2020-05-01T19:55:16Z</dcterms:modified>
</cp:coreProperties>
</file>