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57" r:id="rId6"/>
    <p:sldId id="258" r:id="rId7"/>
    <p:sldId id="259" r:id="rId8"/>
    <p:sldId id="260" r:id="rId9"/>
    <p:sldId id="265" r:id="rId10"/>
    <p:sldId id="261"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6" d="100"/>
          <a:sy n="76"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20539B-8AC4-48F1-B033-6BA7EAF4BBBB}" type="datetimeFigureOut">
              <a:rPr lang="en-GB" smtClean="0"/>
              <a:t>07/06/2020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1CFCB4-D59C-48F1-91DD-AB5DAF3D31F2}" type="slidenum">
              <a:rPr lang="en-GB" smtClean="0"/>
              <a:t>‹#›</a:t>
            </a:fld>
            <a:endParaRPr lang="en-GB"/>
          </a:p>
        </p:txBody>
      </p:sp>
    </p:spTree>
    <p:extLst>
      <p:ext uri="{BB962C8B-B14F-4D97-AF65-F5344CB8AC3E}">
        <p14:creationId xmlns:p14="http://schemas.microsoft.com/office/powerpoint/2010/main" val="256840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20539B-8AC4-48F1-B033-6BA7EAF4BBBB}" type="datetimeFigureOut">
              <a:rPr lang="en-GB" smtClean="0"/>
              <a:t>07/06/2020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1CFCB4-D59C-48F1-91DD-AB5DAF3D31F2}" type="slidenum">
              <a:rPr lang="en-GB" smtClean="0"/>
              <a:t>‹#›</a:t>
            </a:fld>
            <a:endParaRPr lang="en-GB"/>
          </a:p>
        </p:txBody>
      </p:sp>
    </p:spTree>
    <p:extLst>
      <p:ext uri="{BB962C8B-B14F-4D97-AF65-F5344CB8AC3E}">
        <p14:creationId xmlns:p14="http://schemas.microsoft.com/office/powerpoint/2010/main" val="236009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20539B-8AC4-48F1-B033-6BA7EAF4BBBB}" type="datetimeFigureOut">
              <a:rPr lang="en-GB" smtClean="0"/>
              <a:t>07/06/2020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1CFCB4-D59C-48F1-91DD-AB5DAF3D31F2}" type="slidenum">
              <a:rPr lang="en-GB" smtClean="0"/>
              <a:t>‹#›</a:t>
            </a:fld>
            <a:endParaRPr lang="en-GB"/>
          </a:p>
        </p:txBody>
      </p:sp>
    </p:spTree>
    <p:extLst>
      <p:ext uri="{BB962C8B-B14F-4D97-AF65-F5344CB8AC3E}">
        <p14:creationId xmlns:p14="http://schemas.microsoft.com/office/powerpoint/2010/main" val="193245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20539B-8AC4-48F1-B033-6BA7EAF4BBBB}" type="datetimeFigureOut">
              <a:rPr lang="en-GB" smtClean="0"/>
              <a:t>07/06/2020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1CFCB4-D59C-48F1-91DD-AB5DAF3D31F2}" type="slidenum">
              <a:rPr lang="en-GB" smtClean="0"/>
              <a:t>‹#›</a:t>
            </a:fld>
            <a:endParaRPr lang="en-GB"/>
          </a:p>
        </p:txBody>
      </p:sp>
    </p:spTree>
    <p:extLst>
      <p:ext uri="{BB962C8B-B14F-4D97-AF65-F5344CB8AC3E}">
        <p14:creationId xmlns:p14="http://schemas.microsoft.com/office/powerpoint/2010/main" val="316633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20539B-8AC4-48F1-B033-6BA7EAF4BBBB}" type="datetimeFigureOut">
              <a:rPr lang="en-GB" smtClean="0"/>
              <a:t>07/06/2020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1CFCB4-D59C-48F1-91DD-AB5DAF3D31F2}" type="slidenum">
              <a:rPr lang="en-GB" smtClean="0"/>
              <a:t>‹#›</a:t>
            </a:fld>
            <a:endParaRPr lang="en-GB"/>
          </a:p>
        </p:txBody>
      </p:sp>
    </p:spTree>
    <p:extLst>
      <p:ext uri="{BB962C8B-B14F-4D97-AF65-F5344CB8AC3E}">
        <p14:creationId xmlns:p14="http://schemas.microsoft.com/office/powerpoint/2010/main" val="1971906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20539B-8AC4-48F1-B033-6BA7EAF4BBBB}" type="datetimeFigureOut">
              <a:rPr lang="en-GB" smtClean="0"/>
              <a:t>07/06/2020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1CFCB4-D59C-48F1-91DD-AB5DAF3D31F2}" type="slidenum">
              <a:rPr lang="en-GB" smtClean="0"/>
              <a:t>‹#›</a:t>
            </a:fld>
            <a:endParaRPr lang="en-GB"/>
          </a:p>
        </p:txBody>
      </p:sp>
    </p:spTree>
    <p:extLst>
      <p:ext uri="{BB962C8B-B14F-4D97-AF65-F5344CB8AC3E}">
        <p14:creationId xmlns:p14="http://schemas.microsoft.com/office/powerpoint/2010/main" val="361483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20539B-8AC4-48F1-B033-6BA7EAF4BBBB}" type="datetimeFigureOut">
              <a:rPr lang="en-GB" smtClean="0"/>
              <a:t>07/06/2020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1CFCB4-D59C-48F1-91DD-AB5DAF3D31F2}" type="slidenum">
              <a:rPr lang="en-GB" smtClean="0"/>
              <a:t>‹#›</a:t>
            </a:fld>
            <a:endParaRPr lang="en-GB"/>
          </a:p>
        </p:txBody>
      </p:sp>
    </p:spTree>
    <p:extLst>
      <p:ext uri="{BB962C8B-B14F-4D97-AF65-F5344CB8AC3E}">
        <p14:creationId xmlns:p14="http://schemas.microsoft.com/office/powerpoint/2010/main" val="515170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20539B-8AC4-48F1-B033-6BA7EAF4BBBB}" type="datetimeFigureOut">
              <a:rPr lang="en-GB" smtClean="0"/>
              <a:t>07/06/2020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1CFCB4-D59C-48F1-91DD-AB5DAF3D31F2}" type="slidenum">
              <a:rPr lang="en-GB" smtClean="0"/>
              <a:t>‹#›</a:t>
            </a:fld>
            <a:endParaRPr lang="en-GB"/>
          </a:p>
        </p:txBody>
      </p:sp>
    </p:spTree>
    <p:extLst>
      <p:ext uri="{BB962C8B-B14F-4D97-AF65-F5344CB8AC3E}">
        <p14:creationId xmlns:p14="http://schemas.microsoft.com/office/powerpoint/2010/main" val="321557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0539B-8AC4-48F1-B033-6BA7EAF4BBBB}" type="datetimeFigureOut">
              <a:rPr lang="en-GB" smtClean="0"/>
              <a:t>07/06/2020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1CFCB4-D59C-48F1-91DD-AB5DAF3D31F2}" type="slidenum">
              <a:rPr lang="en-GB" smtClean="0"/>
              <a:t>‹#›</a:t>
            </a:fld>
            <a:endParaRPr lang="en-GB"/>
          </a:p>
        </p:txBody>
      </p:sp>
    </p:spTree>
    <p:extLst>
      <p:ext uri="{BB962C8B-B14F-4D97-AF65-F5344CB8AC3E}">
        <p14:creationId xmlns:p14="http://schemas.microsoft.com/office/powerpoint/2010/main" val="221393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20539B-8AC4-48F1-B033-6BA7EAF4BBBB}" type="datetimeFigureOut">
              <a:rPr lang="en-GB" smtClean="0"/>
              <a:t>07/06/2020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1CFCB4-D59C-48F1-91DD-AB5DAF3D31F2}" type="slidenum">
              <a:rPr lang="en-GB" smtClean="0"/>
              <a:t>‹#›</a:t>
            </a:fld>
            <a:endParaRPr lang="en-GB"/>
          </a:p>
        </p:txBody>
      </p:sp>
    </p:spTree>
    <p:extLst>
      <p:ext uri="{BB962C8B-B14F-4D97-AF65-F5344CB8AC3E}">
        <p14:creationId xmlns:p14="http://schemas.microsoft.com/office/powerpoint/2010/main" val="1150958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20539B-8AC4-48F1-B033-6BA7EAF4BBBB}" type="datetimeFigureOut">
              <a:rPr lang="en-GB" smtClean="0"/>
              <a:t>07/06/2020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1CFCB4-D59C-48F1-91DD-AB5DAF3D31F2}" type="slidenum">
              <a:rPr lang="en-GB" smtClean="0"/>
              <a:t>‹#›</a:t>
            </a:fld>
            <a:endParaRPr lang="en-GB"/>
          </a:p>
        </p:txBody>
      </p:sp>
    </p:spTree>
    <p:extLst>
      <p:ext uri="{BB962C8B-B14F-4D97-AF65-F5344CB8AC3E}">
        <p14:creationId xmlns:p14="http://schemas.microsoft.com/office/powerpoint/2010/main" val="89134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0539B-8AC4-48F1-B033-6BA7EAF4BBBB}" type="datetimeFigureOut">
              <a:rPr lang="en-GB" smtClean="0"/>
              <a:t>07/06/2020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CFCB4-D59C-48F1-91DD-AB5DAF3D31F2}" type="slidenum">
              <a:rPr lang="en-GB" smtClean="0"/>
              <a:t>‹#›</a:t>
            </a:fld>
            <a:endParaRPr lang="en-GB"/>
          </a:p>
        </p:txBody>
      </p:sp>
    </p:spTree>
    <p:extLst>
      <p:ext uri="{BB962C8B-B14F-4D97-AF65-F5344CB8AC3E}">
        <p14:creationId xmlns:p14="http://schemas.microsoft.com/office/powerpoint/2010/main" val="822931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pellingframe.co.uk/"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75855" y="775855"/>
            <a:ext cx="10371626" cy="3255818"/>
          </a:xfrm>
          <a:prstGeom prst="rect">
            <a:avLst/>
          </a:prstGeom>
        </p:spPr>
      </p:pic>
    </p:spTree>
    <p:extLst>
      <p:ext uri="{BB962C8B-B14F-4D97-AF65-F5344CB8AC3E}">
        <p14:creationId xmlns:p14="http://schemas.microsoft.com/office/powerpoint/2010/main" val="594296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44744" y="1077478"/>
            <a:ext cx="6963798" cy="5060086"/>
          </a:xfrm>
          <a:prstGeom prst="rect">
            <a:avLst/>
          </a:prstGeom>
        </p:spPr>
      </p:pic>
      <p:sp>
        <p:nvSpPr>
          <p:cNvPr id="5" name="TextBox 4"/>
          <p:cNvSpPr txBox="1"/>
          <p:nvPr/>
        </p:nvSpPr>
        <p:spPr>
          <a:xfrm>
            <a:off x="7675418" y="1219200"/>
            <a:ext cx="3990109" cy="1754326"/>
          </a:xfrm>
          <a:prstGeom prst="rect">
            <a:avLst/>
          </a:prstGeom>
          <a:noFill/>
        </p:spPr>
        <p:txBody>
          <a:bodyPr wrap="square" rtlCol="0">
            <a:spAutoFit/>
          </a:bodyPr>
          <a:lstStyle/>
          <a:p>
            <a:r>
              <a:rPr lang="en-GB" dirty="0" smtClean="0"/>
              <a:t>Step 10: Then it is time to try typing your spelling words.</a:t>
            </a:r>
          </a:p>
          <a:p>
            <a:endParaRPr lang="en-GB" dirty="0"/>
          </a:p>
          <a:p>
            <a:r>
              <a:rPr lang="en-GB" dirty="0" smtClean="0"/>
              <a:t>Once you have practised all the words you can move onto Spelling tiles or Games.</a:t>
            </a:r>
            <a:endParaRPr lang="en-GB" dirty="0"/>
          </a:p>
        </p:txBody>
      </p:sp>
    </p:spTree>
    <p:extLst>
      <p:ext uri="{BB962C8B-B14F-4D97-AF65-F5344CB8AC3E}">
        <p14:creationId xmlns:p14="http://schemas.microsoft.com/office/powerpoint/2010/main" val="1515309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81903" y="243321"/>
            <a:ext cx="10772775" cy="4819650"/>
          </a:xfrm>
          <a:prstGeom prst="rect">
            <a:avLst/>
          </a:prstGeom>
        </p:spPr>
      </p:pic>
      <p:sp>
        <p:nvSpPr>
          <p:cNvPr id="7" name="TextBox 6"/>
          <p:cNvSpPr txBox="1"/>
          <p:nvPr/>
        </p:nvSpPr>
        <p:spPr>
          <a:xfrm>
            <a:off x="637309" y="5555673"/>
            <a:ext cx="10640291" cy="369332"/>
          </a:xfrm>
          <a:prstGeom prst="rect">
            <a:avLst/>
          </a:prstGeom>
          <a:noFill/>
        </p:spPr>
        <p:txBody>
          <a:bodyPr wrap="square" rtlCol="0">
            <a:spAutoFit/>
          </a:bodyPr>
          <a:lstStyle/>
          <a:p>
            <a:r>
              <a:rPr lang="en-GB" dirty="0" smtClean="0"/>
              <a:t>In the Spelling Tiles option you can complete these activities to help you learn your spellings. </a:t>
            </a:r>
            <a:endParaRPr lang="en-GB" dirty="0"/>
          </a:p>
        </p:txBody>
      </p:sp>
    </p:spTree>
    <p:extLst>
      <p:ext uri="{BB962C8B-B14F-4D97-AF65-F5344CB8AC3E}">
        <p14:creationId xmlns:p14="http://schemas.microsoft.com/office/powerpoint/2010/main" val="2780636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65412" y="223765"/>
            <a:ext cx="8374839" cy="5886090"/>
          </a:xfrm>
          <a:prstGeom prst="rect">
            <a:avLst/>
          </a:prstGeom>
        </p:spPr>
      </p:pic>
      <p:sp>
        <p:nvSpPr>
          <p:cNvPr id="5" name="TextBox 4"/>
          <p:cNvSpPr txBox="1"/>
          <p:nvPr/>
        </p:nvSpPr>
        <p:spPr>
          <a:xfrm>
            <a:off x="8977745" y="1648691"/>
            <a:ext cx="2909455" cy="1754326"/>
          </a:xfrm>
          <a:prstGeom prst="rect">
            <a:avLst/>
          </a:prstGeom>
          <a:noFill/>
        </p:spPr>
        <p:txBody>
          <a:bodyPr wrap="square" rtlCol="0">
            <a:spAutoFit/>
          </a:bodyPr>
          <a:lstStyle/>
          <a:p>
            <a:r>
              <a:rPr lang="en-GB" dirty="0" smtClean="0"/>
              <a:t>Games:</a:t>
            </a:r>
          </a:p>
          <a:p>
            <a:endParaRPr lang="en-GB" dirty="0"/>
          </a:p>
          <a:p>
            <a:r>
              <a:rPr lang="en-GB" dirty="0" smtClean="0"/>
              <a:t>There are also 9 different games to help you practise your spellings. </a:t>
            </a:r>
          </a:p>
          <a:p>
            <a:endParaRPr lang="en-GB" dirty="0"/>
          </a:p>
        </p:txBody>
      </p:sp>
    </p:spTree>
    <p:extLst>
      <p:ext uri="{BB962C8B-B14F-4D97-AF65-F5344CB8AC3E}">
        <p14:creationId xmlns:p14="http://schemas.microsoft.com/office/powerpoint/2010/main" val="447635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Welcome to our new way to practise spellings</a:t>
            </a:r>
            <a:endParaRPr lang="en-GB" dirty="0"/>
          </a:p>
        </p:txBody>
      </p:sp>
      <p:sp>
        <p:nvSpPr>
          <p:cNvPr id="3" name="Content Placeholder 2"/>
          <p:cNvSpPr>
            <a:spLocks noGrp="1"/>
          </p:cNvSpPr>
          <p:nvPr>
            <p:ph idx="1"/>
          </p:nvPr>
        </p:nvSpPr>
        <p:spPr>
          <a:xfrm>
            <a:off x="1489364" y="3006435"/>
            <a:ext cx="10515600" cy="2574781"/>
          </a:xfrm>
        </p:spPr>
        <p:txBody>
          <a:bodyPr/>
          <a:lstStyle/>
          <a:p>
            <a:pPr marL="0" indent="0">
              <a:buNone/>
            </a:pPr>
            <a:r>
              <a:rPr lang="en-GB" dirty="0" smtClean="0"/>
              <a:t>Make sure you have your username and password handy!!!</a:t>
            </a:r>
          </a:p>
        </p:txBody>
      </p:sp>
    </p:spTree>
    <p:extLst>
      <p:ext uri="{BB962C8B-B14F-4D97-AF65-F5344CB8AC3E}">
        <p14:creationId xmlns:p14="http://schemas.microsoft.com/office/powerpoint/2010/main" val="1938191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054927" cy="757093"/>
          </a:xfrm>
        </p:spPr>
        <p:txBody>
          <a:bodyPr/>
          <a:lstStyle/>
          <a:p>
            <a:r>
              <a:rPr lang="en-GB" dirty="0" smtClean="0"/>
              <a:t>Logging in</a:t>
            </a:r>
            <a:endParaRPr lang="en-GB" dirty="0"/>
          </a:p>
        </p:txBody>
      </p:sp>
      <p:pic>
        <p:nvPicPr>
          <p:cNvPr id="3" name="Picture 2"/>
          <p:cNvPicPr>
            <a:picLocks noChangeAspect="1"/>
          </p:cNvPicPr>
          <p:nvPr/>
        </p:nvPicPr>
        <p:blipFill>
          <a:blip r:embed="rId2"/>
          <a:stretch>
            <a:fillRect/>
          </a:stretch>
        </p:blipFill>
        <p:spPr>
          <a:xfrm>
            <a:off x="0" y="1428316"/>
            <a:ext cx="6067425" cy="5248275"/>
          </a:xfrm>
          <a:prstGeom prst="rect">
            <a:avLst/>
          </a:prstGeom>
        </p:spPr>
      </p:pic>
      <p:sp>
        <p:nvSpPr>
          <p:cNvPr id="4" name="TextBox 3"/>
          <p:cNvSpPr txBox="1"/>
          <p:nvPr/>
        </p:nvSpPr>
        <p:spPr>
          <a:xfrm>
            <a:off x="6539345" y="1288473"/>
            <a:ext cx="4585855" cy="1477328"/>
          </a:xfrm>
          <a:prstGeom prst="rect">
            <a:avLst/>
          </a:prstGeom>
          <a:noFill/>
        </p:spPr>
        <p:txBody>
          <a:bodyPr wrap="square" rtlCol="0">
            <a:spAutoFit/>
          </a:bodyPr>
          <a:lstStyle/>
          <a:p>
            <a:r>
              <a:rPr lang="en-GB" dirty="0" smtClean="0"/>
              <a:t>Step 1: Type in </a:t>
            </a:r>
            <a:r>
              <a:rPr lang="en-GB" dirty="0" smtClean="0">
                <a:hlinkClick r:id="rId3"/>
              </a:rPr>
              <a:t>www.spellingframe.co.uk</a:t>
            </a:r>
            <a:r>
              <a:rPr lang="en-GB" dirty="0" smtClean="0"/>
              <a:t> into your address bar. </a:t>
            </a:r>
          </a:p>
          <a:p>
            <a:endParaRPr lang="en-GB" dirty="0"/>
          </a:p>
          <a:p>
            <a:r>
              <a:rPr lang="en-GB" dirty="0" smtClean="0"/>
              <a:t>Step 2: You should see this page come up.  Click on Login in on the top right corner. </a:t>
            </a:r>
          </a:p>
        </p:txBody>
      </p:sp>
      <p:cxnSp>
        <p:nvCxnSpPr>
          <p:cNvPr id="6" name="Straight Arrow Connector 5"/>
          <p:cNvCxnSpPr/>
          <p:nvPr/>
        </p:nvCxnSpPr>
        <p:spPr>
          <a:xfrm flipH="1" flipV="1">
            <a:off x="5777345" y="1634836"/>
            <a:ext cx="678874" cy="63731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7478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96598" y="886690"/>
            <a:ext cx="5247409" cy="4710545"/>
          </a:xfrm>
          <a:prstGeom prst="rect">
            <a:avLst/>
          </a:prstGeom>
        </p:spPr>
      </p:pic>
      <p:sp>
        <p:nvSpPr>
          <p:cNvPr id="4" name="TextBox 3"/>
          <p:cNvSpPr txBox="1"/>
          <p:nvPr/>
        </p:nvSpPr>
        <p:spPr>
          <a:xfrm>
            <a:off x="6941127" y="1136073"/>
            <a:ext cx="4502728" cy="646331"/>
          </a:xfrm>
          <a:prstGeom prst="rect">
            <a:avLst/>
          </a:prstGeom>
          <a:noFill/>
        </p:spPr>
        <p:txBody>
          <a:bodyPr wrap="square" rtlCol="0">
            <a:spAutoFit/>
          </a:bodyPr>
          <a:lstStyle/>
          <a:p>
            <a:r>
              <a:rPr lang="en-GB" dirty="0" smtClean="0"/>
              <a:t>Step 3: You will then see this box pop up. Please type in your username and password. </a:t>
            </a:r>
            <a:endParaRPr lang="en-GB" dirty="0"/>
          </a:p>
        </p:txBody>
      </p:sp>
    </p:spTree>
    <p:extLst>
      <p:ext uri="{BB962C8B-B14F-4D97-AF65-F5344CB8AC3E}">
        <p14:creationId xmlns:p14="http://schemas.microsoft.com/office/powerpoint/2010/main" val="147829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39863" y="329333"/>
            <a:ext cx="7186174" cy="6002193"/>
          </a:xfrm>
          <a:prstGeom prst="rect">
            <a:avLst/>
          </a:prstGeom>
        </p:spPr>
      </p:pic>
      <p:sp>
        <p:nvSpPr>
          <p:cNvPr id="5" name="TextBox 4"/>
          <p:cNvSpPr txBox="1"/>
          <p:nvPr/>
        </p:nvSpPr>
        <p:spPr>
          <a:xfrm>
            <a:off x="7827818" y="387927"/>
            <a:ext cx="3851564" cy="2862322"/>
          </a:xfrm>
          <a:prstGeom prst="rect">
            <a:avLst/>
          </a:prstGeom>
          <a:noFill/>
        </p:spPr>
        <p:txBody>
          <a:bodyPr wrap="square" rtlCol="0">
            <a:spAutoFit/>
          </a:bodyPr>
          <a:lstStyle/>
          <a:p>
            <a:r>
              <a:rPr lang="en-GB" dirty="0" smtClean="0"/>
              <a:t>Step 4: You will now see your home page. As you can see you can earn Spelling points. The more you practise, play games and complete tests the more points you will receive and can become top of the YEAR 5 </a:t>
            </a:r>
            <a:r>
              <a:rPr lang="en-GB" dirty="0" err="1" smtClean="0"/>
              <a:t>Leaderboard</a:t>
            </a:r>
            <a:r>
              <a:rPr lang="en-GB" dirty="0" smtClean="0"/>
              <a:t>. </a:t>
            </a:r>
          </a:p>
          <a:p>
            <a:endParaRPr lang="en-GB" dirty="0"/>
          </a:p>
          <a:p>
            <a:r>
              <a:rPr lang="en-GB" dirty="0" smtClean="0"/>
              <a:t>Step 5: Click onto Go to test to take you to your personalised spellings. </a:t>
            </a:r>
            <a:endParaRPr lang="en-GB" dirty="0"/>
          </a:p>
        </p:txBody>
      </p:sp>
      <p:cxnSp>
        <p:nvCxnSpPr>
          <p:cNvPr id="7" name="Straight Arrow Connector 6"/>
          <p:cNvCxnSpPr/>
          <p:nvPr/>
        </p:nvCxnSpPr>
        <p:spPr>
          <a:xfrm flipH="1">
            <a:off x="1662545" y="2854036"/>
            <a:ext cx="6040582" cy="293716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384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9859" y="384752"/>
            <a:ext cx="6053123" cy="6223866"/>
          </a:xfrm>
          <a:prstGeom prst="rect">
            <a:avLst/>
          </a:prstGeom>
        </p:spPr>
      </p:pic>
      <p:sp>
        <p:nvSpPr>
          <p:cNvPr id="5" name="TextBox 4"/>
          <p:cNvSpPr txBox="1"/>
          <p:nvPr/>
        </p:nvSpPr>
        <p:spPr>
          <a:xfrm>
            <a:off x="7121236" y="2798618"/>
            <a:ext cx="4572000" cy="646331"/>
          </a:xfrm>
          <a:prstGeom prst="rect">
            <a:avLst/>
          </a:prstGeom>
          <a:noFill/>
        </p:spPr>
        <p:txBody>
          <a:bodyPr wrap="square" rtlCol="0">
            <a:spAutoFit/>
          </a:bodyPr>
          <a:lstStyle/>
          <a:p>
            <a:r>
              <a:rPr lang="en-GB" dirty="0" smtClean="0"/>
              <a:t>Step 6: You can now choose Spelling Tiles or Practise/Test. </a:t>
            </a:r>
            <a:r>
              <a:rPr lang="en-GB" dirty="0"/>
              <a:t> </a:t>
            </a:r>
            <a:r>
              <a:rPr lang="en-GB" dirty="0" smtClean="0"/>
              <a:t>Start by clicking Practice/Test</a:t>
            </a:r>
            <a:endParaRPr lang="en-GB" dirty="0"/>
          </a:p>
        </p:txBody>
      </p:sp>
      <p:cxnSp>
        <p:nvCxnSpPr>
          <p:cNvPr id="7" name="Straight Arrow Connector 6"/>
          <p:cNvCxnSpPr/>
          <p:nvPr/>
        </p:nvCxnSpPr>
        <p:spPr>
          <a:xfrm flipH="1" flipV="1">
            <a:off x="5278582" y="983673"/>
            <a:ext cx="1565563" cy="210589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497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96991" y="1091334"/>
            <a:ext cx="5794743" cy="4351338"/>
          </a:xfrm>
          <a:prstGeom prst="rect">
            <a:avLst/>
          </a:prstGeom>
        </p:spPr>
      </p:pic>
      <p:sp>
        <p:nvSpPr>
          <p:cNvPr id="5" name="TextBox 4"/>
          <p:cNvSpPr txBox="1"/>
          <p:nvPr/>
        </p:nvSpPr>
        <p:spPr>
          <a:xfrm>
            <a:off x="7162800" y="2313709"/>
            <a:ext cx="4502727" cy="923330"/>
          </a:xfrm>
          <a:prstGeom prst="rect">
            <a:avLst/>
          </a:prstGeom>
          <a:noFill/>
        </p:spPr>
        <p:txBody>
          <a:bodyPr wrap="square" rtlCol="0">
            <a:spAutoFit/>
          </a:bodyPr>
          <a:lstStyle/>
          <a:p>
            <a:r>
              <a:rPr lang="en-GB" dirty="0" smtClean="0"/>
              <a:t>Step 7: It will then give you the option if you want the sentences read out loud. I do recommend this option!</a:t>
            </a:r>
            <a:endParaRPr lang="en-GB" dirty="0"/>
          </a:p>
        </p:txBody>
      </p:sp>
    </p:spTree>
    <p:extLst>
      <p:ext uri="{BB962C8B-B14F-4D97-AF65-F5344CB8AC3E}">
        <p14:creationId xmlns:p14="http://schemas.microsoft.com/office/powerpoint/2010/main" val="1548223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74406" y="1105189"/>
            <a:ext cx="5972424" cy="4351338"/>
          </a:xfrm>
          <a:prstGeom prst="rect">
            <a:avLst/>
          </a:prstGeom>
        </p:spPr>
      </p:pic>
      <p:sp>
        <p:nvSpPr>
          <p:cNvPr id="5" name="TextBox 4"/>
          <p:cNvSpPr txBox="1"/>
          <p:nvPr/>
        </p:nvSpPr>
        <p:spPr>
          <a:xfrm>
            <a:off x="7426037" y="2410691"/>
            <a:ext cx="4225636" cy="646331"/>
          </a:xfrm>
          <a:prstGeom prst="rect">
            <a:avLst/>
          </a:prstGeom>
          <a:noFill/>
        </p:spPr>
        <p:txBody>
          <a:bodyPr wrap="square" rtlCol="0">
            <a:spAutoFit/>
          </a:bodyPr>
          <a:lstStyle/>
          <a:p>
            <a:r>
              <a:rPr lang="en-GB" dirty="0" smtClean="0"/>
              <a:t>Step 8: As you can see all your spelling words are read aloud within a sentence. </a:t>
            </a:r>
            <a:endParaRPr lang="en-GB" dirty="0"/>
          </a:p>
        </p:txBody>
      </p:sp>
    </p:spTree>
    <p:extLst>
      <p:ext uri="{BB962C8B-B14F-4D97-AF65-F5344CB8AC3E}">
        <p14:creationId xmlns:p14="http://schemas.microsoft.com/office/powerpoint/2010/main" val="2688602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89659" y="780616"/>
            <a:ext cx="6094268" cy="5052148"/>
          </a:xfrm>
          <a:prstGeom prst="rect">
            <a:avLst/>
          </a:prstGeom>
        </p:spPr>
      </p:pic>
      <p:sp>
        <p:nvSpPr>
          <p:cNvPr id="6" name="TextBox 5"/>
          <p:cNvSpPr txBox="1"/>
          <p:nvPr/>
        </p:nvSpPr>
        <p:spPr>
          <a:xfrm>
            <a:off x="7384472" y="2590800"/>
            <a:ext cx="4433455" cy="646331"/>
          </a:xfrm>
          <a:prstGeom prst="rect">
            <a:avLst/>
          </a:prstGeom>
          <a:noFill/>
        </p:spPr>
        <p:txBody>
          <a:bodyPr wrap="square" rtlCol="0">
            <a:spAutoFit/>
          </a:bodyPr>
          <a:lstStyle/>
          <a:p>
            <a:r>
              <a:rPr lang="en-GB" dirty="0" smtClean="0"/>
              <a:t>Step 9: You then work through by selecting the correct syllable. </a:t>
            </a:r>
            <a:endParaRPr lang="en-GB" dirty="0"/>
          </a:p>
        </p:txBody>
      </p:sp>
    </p:spTree>
    <p:extLst>
      <p:ext uri="{BB962C8B-B14F-4D97-AF65-F5344CB8AC3E}">
        <p14:creationId xmlns:p14="http://schemas.microsoft.com/office/powerpoint/2010/main" val="2479696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269</Words>
  <Application>Microsoft Office PowerPoint</Application>
  <PresentationFormat>Widescreen</PresentationFormat>
  <Paragraphs>21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Welcome to our new way to practise spellings</vt:lpstr>
      <vt:lpstr>Logging 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dc:creator>
  <cp:lastModifiedBy>Ben O'Connell</cp:lastModifiedBy>
  <cp:revision>3</cp:revision>
  <dcterms:created xsi:type="dcterms:W3CDTF">2020-05-31T15:45:53Z</dcterms:created>
  <dcterms:modified xsi:type="dcterms:W3CDTF">2020-06-07T19:24:28Z</dcterms:modified>
</cp:coreProperties>
</file>