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84" r:id="rId5"/>
    <p:sldId id="283" r:id="rId6"/>
    <p:sldId id="286" r:id="rId7"/>
    <p:sldId id="285" r:id="rId8"/>
    <p:sldId id="289" r:id="rId9"/>
    <p:sldId id="290" r:id="rId10"/>
    <p:sldId id="291" r:id="rId11"/>
    <p:sldId id="280" r:id="rId12"/>
    <p:sldId id="288" r:id="rId13"/>
    <p:sldId id="28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55325" y="374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6"/>
                </a:solidFill>
              </a:rPr>
              <a:t>Warm Up Challenge</a:t>
            </a:r>
            <a:endParaRPr lang="en-GB" sz="2400" b="1" u="sng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33" t="23760" r="25470" b="18482"/>
          <a:stretch/>
        </p:blipFill>
        <p:spPr>
          <a:xfrm>
            <a:off x="2315392" y="1227909"/>
            <a:ext cx="8210005" cy="5332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35" t="21875" r="24968" b="20625"/>
          <a:stretch/>
        </p:blipFill>
        <p:spPr>
          <a:xfrm>
            <a:off x="1881052" y="783770"/>
            <a:ext cx="8686800" cy="56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39" t="17411" r="25771" b="21161"/>
          <a:stretch/>
        </p:blipFill>
        <p:spPr>
          <a:xfrm>
            <a:off x="2351313" y="513022"/>
            <a:ext cx="8307978" cy="59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7" t="20089" r="26172" b="15982"/>
          <a:stretch/>
        </p:blipFill>
        <p:spPr>
          <a:xfrm>
            <a:off x="1867987" y="820352"/>
            <a:ext cx="8112035" cy="60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45" t="18661" r="34706" b="18482"/>
          <a:stretch/>
        </p:blipFill>
        <p:spPr>
          <a:xfrm>
            <a:off x="2468880" y="328356"/>
            <a:ext cx="6505304" cy="61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6"/>
            <a:ext cx="7964322" cy="7235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81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mastery question...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40" t="33124" r="29385" b="19911"/>
          <a:stretch/>
        </p:blipFill>
        <p:spPr>
          <a:xfrm>
            <a:off x="2351315" y="1397726"/>
            <a:ext cx="7907304" cy="4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34" t="20089" r="25169" b="19911"/>
          <a:stretch/>
        </p:blipFill>
        <p:spPr>
          <a:xfrm>
            <a:off x="1854926" y="692330"/>
            <a:ext cx="8712925" cy="59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6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38" t="17768" r="25168" b="20625"/>
          <a:stretch/>
        </p:blipFill>
        <p:spPr>
          <a:xfrm>
            <a:off x="1998617" y="722027"/>
            <a:ext cx="8326769" cy="58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946" t="15983" r="30590" b="21161"/>
          <a:stretch/>
        </p:blipFill>
        <p:spPr>
          <a:xfrm>
            <a:off x="2743200" y="513022"/>
            <a:ext cx="7276012" cy="62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38" t="19733" r="26573" b="18838"/>
          <a:stretch/>
        </p:blipFill>
        <p:spPr>
          <a:xfrm>
            <a:off x="1907177" y="513022"/>
            <a:ext cx="8451668" cy="61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39" t="16712" r="32297" b="22948"/>
          <a:stretch/>
        </p:blipFill>
        <p:spPr>
          <a:xfrm>
            <a:off x="2416627" y="605118"/>
            <a:ext cx="7511143" cy="61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46" t="17768" r="26474" b="17411"/>
          <a:stretch/>
        </p:blipFill>
        <p:spPr>
          <a:xfrm>
            <a:off x="2272937" y="513022"/>
            <a:ext cx="7680960" cy="61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34" t="24732" r="24968" b="20982"/>
          <a:stretch/>
        </p:blipFill>
        <p:spPr>
          <a:xfrm>
            <a:off x="1698171" y="927463"/>
            <a:ext cx="9000309" cy="54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33" t="16518" r="25871" b="21339"/>
          <a:stretch/>
        </p:blipFill>
        <p:spPr>
          <a:xfrm>
            <a:off x="2063930" y="757645"/>
            <a:ext cx="8268790" cy="58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97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16</cp:revision>
  <dcterms:created xsi:type="dcterms:W3CDTF">2020-04-25T18:59:59Z</dcterms:created>
  <dcterms:modified xsi:type="dcterms:W3CDTF">2020-05-01T20:02:36Z</dcterms:modified>
</cp:coreProperties>
</file>