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93" r:id="rId2"/>
    <p:sldId id="294" r:id="rId3"/>
    <p:sldId id="264" r:id="rId4"/>
    <p:sldId id="288" r:id="rId5"/>
    <p:sldId id="275" r:id="rId6"/>
    <p:sldId id="295" r:id="rId7"/>
    <p:sldId id="296" r:id="rId8"/>
    <p:sldId id="298" r:id="rId9"/>
    <p:sldId id="297" r:id="rId10"/>
    <p:sldId id="300" r:id="rId11"/>
    <p:sldId id="301" r:id="rId12"/>
    <p:sldId id="302" r:id="rId13"/>
    <p:sldId id="318" r:id="rId14"/>
    <p:sldId id="304" r:id="rId15"/>
    <p:sldId id="305" r:id="rId16"/>
    <p:sldId id="311" r:id="rId17"/>
    <p:sldId id="315" r:id="rId18"/>
    <p:sldId id="306" r:id="rId19"/>
    <p:sldId id="314" r:id="rId20"/>
    <p:sldId id="316" r:id="rId21"/>
    <p:sldId id="317" r:id="rId22"/>
    <p:sldId id="267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winkl" panose="020B0604020202020204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68" userDrawn="1">
          <p15:clr>
            <a:srgbClr val="A4A3A4"/>
          </p15:clr>
        </p15:guide>
        <p15:guide id="8" pos="453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906" userDrawn="1">
          <p15:clr>
            <a:srgbClr val="A4A3A4"/>
          </p15:clr>
        </p15:guide>
        <p15:guide id="11" pos="38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43A"/>
    <a:srgbClr val="85BD33"/>
    <a:srgbClr val="A873B0"/>
    <a:srgbClr val="8C368C"/>
    <a:srgbClr val="6FBD84"/>
    <a:srgbClr val="25B7BC"/>
    <a:srgbClr val="009640"/>
    <a:srgbClr val="4A3682"/>
    <a:srgbClr val="007AC2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15" autoAdjust="0"/>
  </p:normalViewPr>
  <p:slideViewPr>
    <p:cSldViewPr snapToGrid="0" showGuides="1">
      <p:cViewPr varScale="1">
        <p:scale>
          <a:sx n="83" d="100"/>
          <a:sy n="83" d="100"/>
        </p:scale>
        <p:origin x="1478" y="82"/>
      </p:cViewPr>
      <p:guideLst>
        <p:guide orient="horz" pos="2205"/>
        <p:guide pos="2857"/>
        <p:guide pos="363"/>
        <p:guide orient="horz" pos="3974"/>
        <p:guide pos="5420"/>
        <p:guide orient="horz" pos="368"/>
        <p:guide pos="453"/>
        <p:guide orient="horz" pos="504"/>
        <p:guide orient="horz" pos="3906"/>
        <p:guide pos="383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27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knights-and-dragons-unite-fiction-ks1-twinkl-original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knights-and-dragons-unite-fiction-ks1-twinkl-original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inkl.co.uk/resources/ks1-twinkl-originals-key-stage-1/twinkl-educational-publishing-fiction-story-books-story-primary-resources-english-key-stage-1/wake-up-time-on-bumble-farm-fiction-ks1-twinkl-original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inkl.co.uk/resources/ks1-twinkl-originals-key-stage-1/twinkl-educational-publishing-fiction-story-books-story-primary-resources-english-key-stage-1/wake-up-time-on-bumble-farm-fiction-ks1-twinkl-originals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933645" y="5512279"/>
            <a:ext cx="1268083" cy="707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1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3" y="5382084"/>
            <a:ext cx="65262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Who is still asleep?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11" y="765175"/>
            <a:ext cx="7631377" cy="3816348"/>
          </a:xfrm>
          <a:prstGeom prst="rect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510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2" y="5382084"/>
            <a:ext cx="55451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How did Cow get ‘cold and wet’?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11" y="765175"/>
            <a:ext cx="7631377" cy="3816348"/>
          </a:xfrm>
          <a:prstGeom prst="rect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71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3" y="5382084"/>
            <a:ext cx="46516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do you think might happen next?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11" y="765175"/>
            <a:ext cx="7631377" cy="3816348"/>
          </a:xfrm>
          <a:prstGeom prst="rect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51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2" y="5382084"/>
            <a:ext cx="63356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can Farmer Faye see? Why is she shocked?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11" y="765175"/>
            <a:ext cx="7631377" cy="3816347"/>
          </a:xfrm>
          <a:prstGeom prst="rect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86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3" y="5243585"/>
            <a:ext cx="638993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Do you think the problem will get solved? Do you think this story will have a happy ending?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11" y="765175"/>
            <a:ext cx="7631377" cy="3816348"/>
          </a:xfrm>
          <a:prstGeom prst="rect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41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2" y="5382084"/>
            <a:ext cx="65891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Do you think Rooster will wake everyone up on time tomorrow?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11" y="765175"/>
            <a:ext cx="7631377" cy="3816348"/>
          </a:xfrm>
          <a:prstGeom prst="rect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988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2932" y="5383902"/>
            <a:ext cx="1918973" cy="645705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Rooster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98437" y="5383902"/>
            <a:ext cx="1918973" cy="645705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Frog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23942" y="5383902"/>
            <a:ext cx="1918973" cy="645705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Dog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674622" y="1195912"/>
            <a:ext cx="4679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Who is the main character in this story?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708776" y="765175"/>
            <a:ext cx="5726447" cy="1143000"/>
          </a:xfrm>
          <a:prstGeom prst="roundRect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Q1"/>
          <p:cNvGrpSpPr/>
          <p:nvPr/>
        </p:nvGrpSpPr>
        <p:grpSpPr>
          <a:xfrm>
            <a:off x="1810135" y="952847"/>
            <a:ext cx="763130" cy="763130"/>
            <a:chOff x="4060519" y="2969496"/>
            <a:chExt cx="959708" cy="959708"/>
          </a:xfrm>
        </p:grpSpPr>
        <p:sp>
          <p:nvSpPr>
            <p:cNvPr id="11" name="Oval 10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775" y="3232337"/>
            <a:ext cx="1978635" cy="17673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52" y="2455644"/>
            <a:ext cx="2203765" cy="25440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942" y="2338912"/>
            <a:ext cx="1813554" cy="266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2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32" grpId="0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2932" y="5383902"/>
            <a:ext cx="1918973" cy="645705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Farmer Faye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98437" y="5383902"/>
            <a:ext cx="1918973" cy="645705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Rooster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23942" y="5383902"/>
            <a:ext cx="1918973" cy="645705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Goat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85732" y="1195912"/>
            <a:ext cx="20859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Who wakes up first?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920186" y="765175"/>
            <a:ext cx="3284446" cy="1143000"/>
          </a:xfrm>
          <a:prstGeom prst="roundRect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Q1"/>
          <p:cNvGrpSpPr/>
          <p:nvPr/>
        </p:nvGrpSpPr>
        <p:grpSpPr>
          <a:xfrm>
            <a:off x="3021245" y="952847"/>
            <a:ext cx="763130" cy="763130"/>
            <a:chOff x="4060519" y="2969496"/>
            <a:chExt cx="959708" cy="959708"/>
          </a:xfrm>
        </p:grpSpPr>
        <p:sp>
          <p:nvSpPr>
            <p:cNvPr id="11" name="Oval 10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279" y="2515380"/>
            <a:ext cx="2203765" cy="2544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32" y="2095847"/>
            <a:ext cx="1759568" cy="29635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942" y="2453590"/>
            <a:ext cx="1847591" cy="260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7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32" grpId="0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603470" y="1057413"/>
            <a:ext cx="29965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Why do all of the animals get into such a mess?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637621" y="765175"/>
            <a:ext cx="3835607" cy="1143000"/>
          </a:xfrm>
          <a:prstGeom prst="roundRect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Q1"/>
          <p:cNvGrpSpPr/>
          <p:nvPr/>
        </p:nvGrpSpPr>
        <p:grpSpPr>
          <a:xfrm>
            <a:off x="2738980" y="952847"/>
            <a:ext cx="763130" cy="763130"/>
            <a:chOff x="4060519" y="2969496"/>
            <a:chExt cx="959708" cy="959708"/>
          </a:xfrm>
        </p:grpSpPr>
        <p:sp>
          <p:nvSpPr>
            <p:cNvPr id="11" name="Oval 10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44" y="2274637"/>
            <a:ext cx="7526080" cy="3809291"/>
          </a:xfrm>
          <a:prstGeom prst="roundRect">
            <a:avLst>
              <a:gd name="adj" fmla="val 5897"/>
            </a:avLst>
          </a:prstGeom>
          <a:ln w="28575">
            <a:solidFill>
              <a:srgbClr val="11743A"/>
            </a:solidFill>
          </a:ln>
        </p:spPr>
      </p:pic>
    </p:spTree>
    <p:extLst>
      <p:ext uri="{BB962C8B-B14F-4D97-AF65-F5344CB8AC3E}">
        <p14:creationId xmlns:p14="http://schemas.microsoft.com/office/powerpoint/2010/main" val="373780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2" grpId="0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78636" y="2339152"/>
            <a:ext cx="213528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Have you ever overslept before? What happened?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12790" y="2185414"/>
            <a:ext cx="2965324" cy="1143000"/>
          </a:xfrm>
          <a:prstGeom prst="roundRect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Q1"/>
          <p:cNvGrpSpPr/>
          <p:nvPr/>
        </p:nvGrpSpPr>
        <p:grpSpPr>
          <a:xfrm>
            <a:off x="5514148" y="2373086"/>
            <a:ext cx="763130" cy="763130"/>
            <a:chOff x="4060519" y="2969496"/>
            <a:chExt cx="959708" cy="959708"/>
          </a:xfrm>
        </p:grpSpPr>
        <p:sp>
          <p:nvSpPr>
            <p:cNvPr id="16" name="Oval 15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361579" y="3621824"/>
            <a:ext cx="157619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Have you got any good ideas for waking up on time?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95733" y="3449005"/>
            <a:ext cx="2982381" cy="1400234"/>
          </a:xfrm>
          <a:prstGeom prst="roundRect">
            <a:avLst>
              <a:gd name="adj" fmla="val 12435"/>
            </a:avLst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Q1"/>
          <p:cNvGrpSpPr/>
          <p:nvPr/>
        </p:nvGrpSpPr>
        <p:grpSpPr>
          <a:xfrm>
            <a:off x="5497091" y="3636677"/>
            <a:ext cx="763130" cy="763130"/>
            <a:chOff x="4060519" y="2969496"/>
            <a:chExt cx="959708" cy="959708"/>
          </a:xfrm>
        </p:grpSpPr>
        <p:sp>
          <p:nvSpPr>
            <p:cNvPr id="14" name="Oval 13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705" y="800101"/>
            <a:ext cx="4438888" cy="5400674"/>
          </a:xfrm>
          <a:prstGeom prst="roundRect">
            <a:avLst>
              <a:gd name="adj" fmla="val 5897"/>
            </a:avLst>
          </a:prstGeom>
          <a:ln w="28575">
            <a:solidFill>
              <a:srgbClr val="11743A"/>
            </a:solidFill>
          </a:ln>
        </p:spPr>
      </p:pic>
    </p:spTree>
    <p:extLst>
      <p:ext uri="{BB962C8B-B14F-4D97-AF65-F5344CB8AC3E}">
        <p14:creationId xmlns:p14="http://schemas.microsoft.com/office/powerpoint/2010/main" val="242010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703686"/>
            <a:ext cx="34815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Read the book ‘Wake-Up Time on Bumble Farm’ and look at the illustrations.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To see a question about the story, click this button: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5827" y="622379"/>
            <a:ext cx="6827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Wake-Up Time on Bumble Farm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114882" y="3901777"/>
            <a:ext cx="763130" cy="763130"/>
            <a:chOff x="4060519" y="2969495"/>
            <a:chExt cx="959708" cy="959708"/>
          </a:xfrm>
        </p:grpSpPr>
        <p:sp>
          <p:nvSpPr>
            <p:cNvPr id="20" name="Oval 19"/>
            <p:cNvSpPr/>
            <p:nvPr/>
          </p:nvSpPr>
          <p:spPr>
            <a:xfrm>
              <a:off x="4060519" y="2969495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344" y="2258862"/>
            <a:ext cx="3960378" cy="374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2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743386" y="1057413"/>
            <a:ext cx="445411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Do you think Rooster overslept on purpose? Why do you think that?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777538" y="765175"/>
            <a:ext cx="5601032" cy="1143000"/>
          </a:xfrm>
          <a:prstGeom prst="roundRect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Q1"/>
          <p:cNvGrpSpPr/>
          <p:nvPr/>
        </p:nvGrpSpPr>
        <p:grpSpPr>
          <a:xfrm>
            <a:off x="1878897" y="952847"/>
            <a:ext cx="763130" cy="763130"/>
            <a:chOff x="4060519" y="2969496"/>
            <a:chExt cx="959708" cy="959708"/>
          </a:xfrm>
        </p:grpSpPr>
        <p:sp>
          <p:nvSpPr>
            <p:cNvPr id="11" name="Oval 10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3930" y="2274637"/>
            <a:ext cx="3734243" cy="3809291"/>
          </a:xfrm>
          <a:prstGeom prst="roundRect">
            <a:avLst>
              <a:gd name="adj" fmla="val 5897"/>
            </a:avLst>
          </a:prstGeom>
          <a:ln w="28575">
            <a:solidFill>
              <a:srgbClr val="11743A"/>
            </a:solidFill>
          </a:ln>
        </p:spPr>
      </p:pic>
    </p:spTree>
    <p:extLst>
      <p:ext uri="{BB962C8B-B14F-4D97-AF65-F5344CB8AC3E}">
        <p14:creationId xmlns:p14="http://schemas.microsoft.com/office/powerpoint/2010/main" val="365772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2" grpId="0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319411" y="1057413"/>
            <a:ext cx="286685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Choose three adjectives that best describe this book: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353563" y="765174"/>
            <a:ext cx="4034787" cy="3463334"/>
          </a:xfrm>
          <a:prstGeom prst="roundRect">
            <a:avLst>
              <a:gd name="adj" fmla="val 6075"/>
            </a:avLst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Q1"/>
          <p:cNvGrpSpPr/>
          <p:nvPr/>
        </p:nvGrpSpPr>
        <p:grpSpPr>
          <a:xfrm>
            <a:off x="4454922" y="952847"/>
            <a:ext cx="763130" cy="763130"/>
            <a:chOff x="4060519" y="2969496"/>
            <a:chExt cx="959708" cy="959708"/>
          </a:xfrm>
        </p:grpSpPr>
        <p:sp>
          <p:nvSpPr>
            <p:cNvPr id="11" name="Oval 10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19411" y="1788589"/>
            <a:ext cx="2866856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1600" dirty="0"/>
              <a:t>scary</a:t>
            </a:r>
          </a:p>
          <a:p>
            <a:r>
              <a:rPr lang="en-GB" sz="1600" dirty="0"/>
              <a:t>sad</a:t>
            </a:r>
          </a:p>
          <a:p>
            <a:r>
              <a:rPr lang="en-GB" sz="1600" dirty="0"/>
              <a:t>serious</a:t>
            </a:r>
          </a:p>
          <a:p>
            <a:r>
              <a:rPr lang="en-GB" sz="1600" dirty="0"/>
              <a:t>funny</a:t>
            </a:r>
          </a:p>
          <a:p>
            <a:r>
              <a:rPr lang="en-GB" sz="1600" dirty="0"/>
              <a:t>colourful	</a:t>
            </a:r>
          </a:p>
          <a:p>
            <a:r>
              <a:rPr lang="en-GB" sz="1600" dirty="0"/>
              <a:t>silly</a:t>
            </a:r>
          </a:p>
          <a:p>
            <a:r>
              <a:rPr lang="en-GB" sz="1600" dirty="0"/>
              <a:t>confusing</a:t>
            </a:r>
          </a:p>
          <a:p>
            <a:r>
              <a:rPr lang="en-GB" sz="1600" dirty="0"/>
              <a:t>exciting</a:t>
            </a:r>
          </a:p>
          <a:p>
            <a:r>
              <a:rPr lang="en-GB" sz="1600" dirty="0"/>
              <a:t>interesting</a:t>
            </a:r>
          </a:p>
          <a:p>
            <a:r>
              <a:rPr lang="en-GB" sz="1600" dirty="0"/>
              <a:t>boring</a:t>
            </a:r>
          </a:p>
          <a:p>
            <a:r>
              <a:rPr lang="en-GB" sz="1600" dirty="0"/>
              <a:t>hilarious	</a:t>
            </a:r>
          </a:p>
          <a:p>
            <a:r>
              <a:rPr lang="en-GB" sz="1600" dirty="0"/>
              <a:t>enjoyable</a:t>
            </a:r>
          </a:p>
          <a:p>
            <a:r>
              <a:rPr lang="en-GB" sz="1600" dirty="0"/>
              <a:t>magical</a:t>
            </a:r>
          </a:p>
          <a:p>
            <a:r>
              <a:rPr lang="en-GB" sz="1600" dirty="0"/>
              <a:t>entertaining</a:t>
            </a:r>
          </a:p>
          <a:p>
            <a:r>
              <a:rPr lang="en-GB" sz="1600" dirty="0"/>
              <a:t>mysterious</a:t>
            </a:r>
          </a:p>
          <a:p>
            <a:r>
              <a:rPr lang="en-GB" sz="1600" dirty="0"/>
              <a:t>realistic	</a:t>
            </a:r>
          </a:p>
          <a:p>
            <a:r>
              <a:rPr lang="en-GB" sz="1600" dirty="0"/>
              <a:t>romantic	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1715977"/>
            <a:ext cx="3435004" cy="3435004"/>
          </a:xfrm>
          <a:prstGeom prst="rect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5319411" y="4712944"/>
            <a:ext cx="255999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Why did you choose those words?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53563" y="4420706"/>
            <a:ext cx="4034787" cy="1143000"/>
          </a:xfrm>
          <a:prstGeom prst="roundRect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Q1"/>
          <p:cNvGrpSpPr/>
          <p:nvPr/>
        </p:nvGrpSpPr>
        <p:grpSpPr>
          <a:xfrm>
            <a:off x="4454922" y="4608378"/>
            <a:ext cx="763130" cy="763130"/>
            <a:chOff x="4060519" y="2969496"/>
            <a:chExt cx="959708" cy="959708"/>
          </a:xfrm>
        </p:grpSpPr>
        <p:sp>
          <p:nvSpPr>
            <p:cNvPr id="26" name="Oval 25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02163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2" grpId="0"/>
      <p:bldP spid="39" grpId="0" animBg="1"/>
      <p:bldP spid="16" grpId="0"/>
      <p:bldP spid="23" grpId="0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916392" y="3088256"/>
            <a:ext cx="1268083" cy="707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98578" y="1354604"/>
            <a:ext cx="202112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do you think this book is going to be about?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98578" y="3015048"/>
            <a:ext cx="164842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Do you think it is fiction or non-fiction?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98578" y="4810156"/>
            <a:ext cx="219703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job does a rooster usually do?</a:t>
            </a:r>
          </a:p>
        </p:txBody>
      </p:sp>
      <p:grpSp>
        <p:nvGrpSpPr>
          <p:cNvPr id="16" name="Q1"/>
          <p:cNvGrpSpPr/>
          <p:nvPr/>
        </p:nvGrpSpPr>
        <p:grpSpPr>
          <a:xfrm>
            <a:off x="5427567" y="1388538"/>
            <a:ext cx="763130" cy="763130"/>
            <a:chOff x="4060519" y="2969496"/>
            <a:chExt cx="959708" cy="959708"/>
          </a:xfrm>
        </p:grpSpPr>
        <p:sp>
          <p:nvSpPr>
            <p:cNvPr id="17" name="Oval 16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Q2"/>
          <p:cNvGrpSpPr/>
          <p:nvPr/>
        </p:nvGrpSpPr>
        <p:grpSpPr>
          <a:xfrm>
            <a:off x="5459248" y="3048982"/>
            <a:ext cx="763130" cy="763130"/>
            <a:chOff x="4060519" y="2969496"/>
            <a:chExt cx="959708" cy="959708"/>
          </a:xfrm>
        </p:grpSpPr>
        <p:sp>
          <p:nvSpPr>
            <p:cNvPr id="20" name="Oval 19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2" name="Q3"/>
          <p:cNvGrpSpPr/>
          <p:nvPr/>
        </p:nvGrpSpPr>
        <p:grpSpPr>
          <a:xfrm>
            <a:off x="5425710" y="4705590"/>
            <a:ext cx="763130" cy="763130"/>
            <a:chOff x="4060519" y="2969496"/>
            <a:chExt cx="959708" cy="959708"/>
          </a:xfrm>
        </p:grpSpPr>
        <p:sp>
          <p:nvSpPr>
            <p:cNvPr id="23" name="Oval 22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332733" y="4515655"/>
            <a:ext cx="3096050" cy="1143000"/>
          </a:xfrm>
          <a:prstGeom prst="roundRect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ounded Rectangle 30"/>
          <p:cNvSpPr/>
          <p:nvPr/>
        </p:nvSpPr>
        <p:spPr>
          <a:xfrm>
            <a:off x="5332732" y="2861310"/>
            <a:ext cx="3096050" cy="1143000"/>
          </a:xfrm>
          <a:prstGeom prst="roundRect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ounded Rectangle 31"/>
          <p:cNvSpPr/>
          <p:nvPr/>
        </p:nvSpPr>
        <p:spPr>
          <a:xfrm>
            <a:off x="5332733" y="1199344"/>
            <a:ext cx="3096050" cy="1143000"/>
          </a:xfrm>
          <a:prstGeom prst="roundRect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1263456"/>
            <a:ext cx="4331088" cy="4331088"/>
          </a:xfrm>
          <a:prstGeom prst="rect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13" grpId="0"/>
      <p:bldP spid="3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556149" y="5167159"/>
            <a:ext cx="272792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Have you ever been to a farm before? Do you know what happens on a farm?</a:t>
            </a:r>
          </a:p>
        </p:txBody>
      </p:sp>
      <p:grpSp>
        <p:nvGrpSpPr>
          <p:cNvPr id="27" name="Q2"/>
          <p:cNvGrpSpPr/>
          <p:nvPr/>
        </p:nvGrpSpPr>
        <p:grpSpPr>
          <a:xfrm>
            <a:off x="4705530" y="5201093"/>
            <a:ext cx="763130" cy="763130"/>
            <a:chOff x="4060519" y="2969496"/>
            <a:chExt cx="959708" cy="959708"/>
          </a:xfrm>
        </p:grpSpPr>
        <p:sp>
          <p:nvSpPr>
            <p:cNvPr id="28" name="Oval 27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4579014" y="5014968"/>
            <a:ext cx="3792544" cy="1146247"/>
          </a:xfrm>
          <a:prstGeom prst="roundRect">
            <a:avLst>
              <a:gd name="adj" fmla="val 10708"/>
            </a:avLst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405" y="814786"/>
            <a:ext cx="4003190" cy="4003190"/>
          </a:xfrm>
          <a:prstGeom prst="rect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732785" y="5167159"/>
            <a:ext cx="275874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pc="-20" dirty="0"/>
              <a:t>Do you think this will be a sad story? A funny story? An adventure story?</a:t>
            </a:r>
          </a:p>
        </p:txBody>
      </p:sp>
      <p:grpSp>
        <p:nvGrpSpPr>
          <p:cNvPr id="10" name="Q2"/>
          <p:cNvGrpSpPr/>
          <p:nvPr/>
        </p:nvGrpSpPr>
        <p:grpSpPr>
          <a:xfrm>
            <a:off x="882166" y="5201093"/>
            <a:ext cx="763130" cy="763130"/>
            <a:chOff x="4060519" y="2969496"/>
            <a:chExt cx="959708" cy="959708"/>
          </a:xfrm>
        </p:grpSpPr>
        <p:sp>
          <p:nvSpPr>
            <p:cNvPr id="11" name="Oval 10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755651" y="5014968"/>
            <a:ext cx="3735874" cy="1146247"/>
          </a:xfrm>
          <a:prstGeom prst="roundRect">
            <a:avLst>
              <a:gd name="adj" fmla="val 10708"/>
            </a:avLst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84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9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3" y="5243585"/>
            <a:ext cx="510434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story says that no one has ‘made a peep’. What does this mean?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11" y="765175"/>
            <a:ext cx="7631377" cy="3816348"/>
          </a:xfrm>
          <a:prstGeom prst="rect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36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3" y="5382084"/>
            <a:ext cx="66754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Why does Goat start eating Sheep’s ribbon?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11" y="765175"/>
            <a:ext cx="7631377" cy="3816348"/>
          </a:xfrm>
          <a:prstGeom prst="rect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26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3" y="5382084"/>
            <a:ext cx="50771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Who do you think will wake up next?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11" y="765175"/>
            <a:ext cx="7631377" cy="3816348"/>
          </a:xfrm>
          <a:prstGeom prst="rect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58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2" y="5382084"/>
            <a:ext cx="58738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has happened to Goose? Why is she purple?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11" y="765175"/>
            <a:ext cx="7631377" cy="3816348"/>
          </a:xfrm>
          <a:prstGeom prst="rect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053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2" y="5382084"/>
            <a:ext cx="56837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How are the piglets feeling?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117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11" y="765175"/>
            <a:ext cx="7631377" cy="3816348"/>
          </a:xfrm>
          <a:prstGeom prst="rect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62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3322</TotalTime>
  <Words>329</Words>
  <Application>Microsoft Office PowerPoint</Application>
  <PresentationFormat>On-screen Show (4:3)</PresentationFormat>
  <Paragraphs>77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user1</cp:lastModifiedBy>
  <cp:revision>101</cp:revision>
  <dcterms:created xsi:type="dcterms:W3CDTF">2019-10-29T15:21:24Z</dcterms:created>
  <dcterms:modified xsi:type="dcterms:W3CDTF">2021-02-11T14:59:34Z</dcterms:modified>
</cp:coreProperties>
</file>