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63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UM_B1_PP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UM_B1_PP9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1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UM_B1_PP9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UM_B1_PP9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UM_B1_PP9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UM_B1_PP9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UM_B1_PP9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UM_B1_PP9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19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UM_B1_PP9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62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UM_B1_PP9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26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</cp:lastModifiedBy>
  <cp:revision>33</cp:revision>
  <dcterms:created xsi:type="dcterms:W3CDTF">2019-07-05T11:02:13Z</dcterms:created>
  <dcterms:modified xsi:type="dcterms:W3CDTF">2020-06-21T15:36:43Z</dcterms:modified>
</cp:coreProperties>
</file>