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00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66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0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1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60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26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06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8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8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81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0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8609-59B7-43CB-85A9-8050AA8DB861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74B05-8C43-4049-AFDD-BA4ABA53EE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53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31697" y="182880"/>
            <a:ext cx="4579938" cy="270836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6608899" y="268878"/>
            <a:ext cx="2282552" cy="262236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401365" y="3398519"/>
            <a:ext cx="4510269" cy="2314304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5"/>
          <a:stretch>
            <a:fillRect/>
          </a:stretch>
        </p:blipFill>
        <p:spPr>
          <a:xfrm>
            <a:off x="6608899" y="3398519"/>
            <a:ext cx="2282552" cy="231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54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user1</cp:lastModifiedBy>
  <cp:revision>1</cp:revision>
  <dcterms:created xsi:type="dcterms:W3CDTF">2020-06-02T13:01:20Z</dcterms:created>
  <dcterms:modified xsi:type="dcterms:W3CDTF">2020-06-02T13:02:23Z</dcterms:modified>
</cp:coreProperties>
</file>