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3DF-C3E2-4989-951A-DA0C708930B9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23E3-2F4D-4300-93EA-A1D57209855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62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http://www3.hants.gov.uk/countryside/staunton/ornamental-farm.htm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http://www.panoramio.com/photo/29615875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0" dirty="0" smtClean="0"/>
              <a:t>www.clker.com/</a:t>
            </a:r>
            <a:r>
              <a:rPr lang="en-GB" b="1" i="0" dirty="0" smtClean="0"/>
              <a:t>clipart</a:t>
            </a:r>
            <a:r>
              <a:rPr lang="en-GB" i="0" dirty="0" smtClean="0"/>
              <a:t>-4337.html</a:t>
            </a:r>
            <a:endParaRPr lang="th-T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http://www.taospaint.com/FarmLife/Ducks.html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http://horse-stables.findthebest.com/l/6930/Orear-Welsh-Pony-Farm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http://www.guardian.co.uk/travel/2008/jul/20/familyholidays.green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http://www.bottomsfarm.co.uk/escape-to-bottoms-farm/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http://www.treehugger.com/renewable-energy/chinaatms-first-chicken-waste-biogas-plant-turns-manure-into-electricity-and-heat.html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http://www.hfstorage.co.uk/abouthillfarm.php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http://www.coam.org.uk/ASAnimals/Animals.html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23E3-2F4D-4300-93EA-A1D57209855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8080D-F55A-4A38-B8B7-58725BD49F0C}" type="datetimeFigureOut">
              <a:rPr lang="th-TH" smtClean="0"/>
              <a:pPr/>
              <a:t>10/02/64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1109-E890-4D0B-87CA-4B11F985BC6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980" y="2204864"/>
            <a:ext cx="5867348" cy="39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4168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to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my</a:t>
            </a:r>
            <a:r>
              <a:rPr lang="en-GB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5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farm</a:t>
            </a:r>
            <a:r>
              <a:rPr lang="en-GB" sz="5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th-TH" sz="5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Action Button: Back or Previous 5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259632" y="6534835"/>
            <a:ext cx="2347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Comic Sans MS" pitchFamily="66" charset="0"/>
              </a:rPr>
              <a:t>www.TheStorySeed.com</a:t>
            </a:r>
            <a:endParaRPr lang="th-TH" sz="15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9" descr="StorySeedLogo_textANDse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336" y="6525344"/>
            <a:ext cx="1800000" cy="25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12474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 Rounded MT Bold" pitchFamily="34" charset="0"/>
              </a:rPr>
              <a:t>What other sounds might you hear on a farm? </a:t>
            </a:r>
            <a:endParaRPr lang="th-TH" sz="4000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47625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186" y="710403"/>
            <a:ext cx="50441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Rounded MT Bold" pitchFamily="34" charset="0"/>
              </a:rPr>
              <a:t>Dear Boys and Girls</a:t>
            </a:r>
          </a:p>
          <a:p>
            <a:r>
              <a:rPr lang="en-US" sz="3200" dirty="0" smtClean="0">
                <a:latin typeface="Arial Rounded MT Bold" pitchFamily="34" charset="0"/>
              </a:rPr>
              <a:t>Welcome to my farm!</a:t>
            </a:r>
          </a:p>
          <a:p>
            <a:r>
              <a:rPr lang="en-US" sz="3200" dirty="0" smtClean="0">
                <a:latin typeface="Arial Rounded MT Bold" pitchFamily="34" charset="0"/>
              </a:rPr>
              <a:t>Do you know which animals I have on my farm?  Let’s meet some.  </a:t>
            </a:r>
            <a:r>
              <a:rPr lang="en-US" sz="3200" dirty="0" smtClean="0">
                <a:latin typeface="Arial Rounded MT Bold" pitchFamily="34" charset="0"/>
              </a:rPr>
              <a:t>Listen to the sounds and see if you can guess which animals you can hear.</a:t>
            </a:r>
          </a:p>
          <a:p>
            <a:r>
              <a:rPr lang="en-US" sz="3200" dirty="0" smtClean="0">
                <a:latin typeface="Arial Rounded MT Bold" pitchFamily="34" charset="0"/>
              </a:rPr>
              <a:t>Love from</a:t>
            </a:r>
          </a:p>
          <a:p>
            <a:r>
              <a:rPr lang="en-US" sz="3200" dirty="0" smtClean="0">
                <a:latin typeface="Arial Rounded MT Bold" pitchFamily="34" charset="0"/>
              </a:rPr>
              <a:t>Farmer Dan</a:t>
            </a:r>
            <a:endParaRPr lang="th-TH" sz="3200" dirty="0">
              <a:latin typeface="Arial Rounded MT Bold" pitchFamily="34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59" y="1496367"/>
            <a:ext cx="2749729" cy="393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Duck-quacking animals039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4848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Pony whinny animals127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4123114" cy="27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Pig squeal animals025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36912"/>
            <a:ext cx="5551123" cy="33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Cat meow animals023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08920"/>
            <a:ext cx="5467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Chickens animals051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2532" y="2492896"/>
            <a:ext cx="4817740" cy="362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Sheep animals058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47118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568" y="476672"/>
            <a:ext cx="7776864" cy="59766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3" name="Dog bark animals079.wav"/>
            </a:hlinkClick>
          </p:cNvPr>
          <p:cNvSpPr/>
          <p:nvPr/>
        </p:nvSpPr>
        <p:spPr>
          <a:xfrm>
            <a:off x="3923928" y="980728"/>
            <a:ext cx="1440160" cy="1296144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20888"/>
            <a:ext cx="42844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251520" y="6093296"/>
            <a:ext cx="576064" cy="57606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7606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ff11b39cf98c91639317242d68bf74a993bbb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99</Words>
  <Application>Microsoft Office PowerPoint</Application>
  <PresentationFormat>On-screen Show (4:3)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Arial Rounded MT Bold</vt:lpstr>
      <vt:lpstr>Calibri</vt:lpstr>
      <vt:lpstr>Comic Sans MS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FarmSounds</dc:title>
  <dc:creator>TW and CW</dc:creator>
  <cp:lastModifiedBy>user1</cp:lastModifiedBy>
  <cp:revision>35</cp:revision>
  <dcterms:created xsi:type="dcterms:W3CDTF">2012-10-17T19:17:12Z</dcterms:created>
  <dcterms:modified xsi:type="dcterms:W3CDTF">2021-02-10T11:27:06Z</dcterms:modified>
</cp:coreProperties>
</file>